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7" r:id="rId2"/>
    <p:sldId id="264" r:id="rId3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00"/>
    <a:srgbClr val="3992DB"/>
    <a:srgbClr val="005DA2"/>
    <a:srgbClr val="0F1836"/>
    <a:srgbClr val="FDFDFD"/>
    <a:srgbClr val="D9D9D9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26" d="100"/>
          <a:sy n="126" d="100"/>
        </p:scale>
        <p:origin x="108" y="3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>
            <a:grpSpLocks/>
          </p:cNvGrpSpPr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Time Will Te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34781" y="0"/>
            <a:ext cx="336542" cy="336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4" y="21734"/>
            <a:ext cx="9144001" cy="5143500"/>
          </a:xfrm>
          <a:prstGeom prst="rect">
            <a:avLst/>
          </a:prstGeom>
        </p:spPr>
      </p:pic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2326321" y="1646762"/>
            <a:ext cx="6437635" cy="839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实训基地建设项目</a:t>
            </a:r>
            <a:endParaRPr lang="zh-CN" altLang="en-US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>
          <a:xfrm>
            <a:off x="3710108" y="2996871"/>
            <a:ext cx="4807056" cy="7270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汇报人：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汇报时间：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923928" y="2486603"/>
            <a:ext cx="4617801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8763956" y="1898129"/>
            <a:ext cx="380044" cy="1609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57" tIns="34279" rIns="68557" bIns="34279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304" y="336420"/>
            <a:ext cx="6570163" cy="500127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2020-2022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年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实训基地建设项目申报论证 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8181250" y="3867894"/>
            <a:ext cx="432048" cy="432834"/>
            <a:chOff x="6084168" y="1274820"/>
            <a:chExt cx="432048" cy="432834"/>
          </a:xfrm>
        </p:grpSpPr>
        <p:sp>
          <p:nvSpPr>
            <p:cNvPr id="5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85106" y="3868287"/>
            <a:ext cx="432048" cy="432048"/>
            <a:chOff x="4788024" y="1275213"/>
            <a:chExt cx="432048" cy="432048"/>
          </a:xfrm>
        </p:grpSpPr>
        <p:sp>
          <p:nvSpPr>
            <p:cNvPr id="5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33178" y="3867894"/>
            <a:ext cx="432833" cy="432834"/>
            <a:chOff x="5436096" y="1274820"/>
            <a:chExt cx="432833" cy="432834"/>
          </a:xfrm>
        </p:grpSpPr>
        <p:sp>
          <p:nvSpPr>
            <p:cNvPr id="5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588962" y="3867894"/>
            <a:ext cx="432833" cy="432834"/>
            <a:chOff x="3491880" y="1274820"/>
            <a:chExt cx="432833" cy="432834"/>
          </a:xfrm>
        </p:grpSpPr>
        <p:sp>
          <p:nvSpPr>
            <p:cNvPr id="5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37034" y="3867894"/>
            <a:ext cx="432833" cy="432834"/>
            <a:chOff x="4139952" y="1274820"/>
            <a:chExt cx="432833" cy="432834"/>
          </a:xfrm>
        </p:grpSpPr>
        <p:sp>
          <p:nvSpPr>
            <p:cNvPr id="6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6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67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8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3" grpId="0" autoUpdateAnimBg="0"/>
      <p:bldP spid="44" grpId="0"/>
      <p:bldP spid="47" grpId="0" animBg="1" autoUpdateAnimBg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>
            <a:spLocks/>
          </p:cNvSpPr>
          <p:nvPr/>
        </p:nvSpPr>
        <p:spPr>
          <a:xfrm>
            <a:off x="611560" y="429469"/>
            <a:ext cx="2256285" cy="4967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GB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38572" y="1059582"/>
            <a:ext cx="764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2339753" y="1204747"/>
            <a:ext cx="894259" cy="489631"/>
            <a:chOff x="2215144" y="927951"/>
            <a:chExt cx="1244730" cy="897673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927951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295268" y="1654516"/>
            <a:ext cx="894259" cy="504163"/>
            <a:chOff x="2215144" y="1952311"/>
            <a:chExt cx="1244730" cy="924318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1952311"/>
              <a:ext cx="1066799" cy="816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243020" y="2137974"/>
            <a:ext cx="894259" cy="496081"/>
            <a:chOff x="2215144" y="3018134"/>
            <a:chExt cx="1244730" cy="909499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018134"/>
              <a:ext cx="1066799" cy="81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74161" y="2583332"/>
            <a:ext cx="894259" cy="508134"/>
            <a:chOff x="2215144" y="4047039"/>
            <a:chExt cx="1244730" cy="931598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047039"/>
              <a:ext cx="1066799" cy="816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60561" y="3040448"/>
            <a:ext cx="884486" cy="502735"/>
            <a:chOff x="2215144" y="5107938"/>
            <a:chExt cx="1231128" cy="921702"/>
          </a:xfrm>
        </p:grpSpPr>
        <p:sp>
          <p:nvSpPr>
            <p:cNvPr id="58" name="平行四边形 57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9" name="文本框 13"/>
            <p:cNvSpPr txBox="1"/>
            <p:nvPr/>
          </p:nvSpPr>
          <p:spPr>
            <a:xfrm>
              <a:off x="2379473" y="5107938"/>
              <a:ext cx="1066799" cy="816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19006" y="1218058"/>
            <a:ext cx="3857250" cy="459690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974521" y="1682362"/>
            <a:ext cx="3857250" cy="459689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441189" y="1730244"/>
              <a:ext cx="3731211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 第二</a:t>
              </a:r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部分  建设项目的主要内容</a:t>
              </a:r>
              <a:endParaRPr lang="zh-CN" altLang="en-US" dirty="0"/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22273" y="2158124"/>
            <a:ext cx="3857250" cy="459689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367398" y="2424396"/>
              <a:ext cx="3788789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  第三</a:t>
              </a:r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部分  建设项目的绩效目标</a:t>
              </a:r>
              <a:endParaRPr lang="zh-CN" altLang="en-US" dirty="0"/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953414" y="2615144"/>
            <a:ext cx="4060574" cy="459689"/>
            <a:chOff x="4315150" y="3035884"/>
            <a:chExt cx="4060574" cy="540057"/>
          </a:xfrm>
        </p:grpSpPr>
        <p:sp>
          <p:nvSpPr>
            <p:cNvPr id="70" name="矩形 69"/>
            <p:cNvSpPr/>
            <p:nvPr/>
          </p:nvSpPr>
          <p:spPr>
            <a:xfrm>
              <a:off x="4595747" y="3118549"/>
              <a:ext cx="3779977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第四部分  建设项目的可行性分析</a:t>
              </a:r>
              <a:endParaRPr lang="zh-CN" altLang="en-US" dirty="0"/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939815" y="3066871"/>
            <a:ext cx="3891956" cy="459689"/>
            <a:chOff x="4315150" y="3730038"/>
            <a:chExt cx="3891956" cy="540057"/>
          </a:xfrm>
        </p:grpSpPr>
        <p:sp>
          <p:nvSpPr>
            <p:cNvPr id="73" name="矩形 72"/>
            <p:cNvSpPr/>
            <p:nvPr/>
          </p:nvSpPr>
          <p:spPr>
            <a:xfrm>
              <a:off x="4612696" y="3812703"/>
              <a:ext cx="3594410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第五部分  建设项目的必要性分析</a:t>
              </a:r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56376" y="490833"/>
            <a:ext cx="432048" cy="432834"/>
            <a:chOff x="6084168" y="1274820"/>
            <a:chExt cx="432048" cy="432834"/>
          </a:xfrm>
        </p:grpSpPr>
        <p:sp>
          <p:nvSpPr>
            <p:cNvPr id="35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6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60232" y="491226"/>
            <a:ext cx="432048" cy="432048"/>
            <a:chOff x="4788024" y="1275213"/>
            <a:chExt cx="432048" cy="432048"/>
          </a:xfrm>
        </p:grpSpPr>
        <p:sp>
          <p:nvSpPr>
            <p:cNvPr id="38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9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08304" y="490833"/>
            <a:ext cx="432833" cy="432834"/>
            <a:chOff x="5436096" y="1274820"/>
            <a:chExt cx="432833" cy="432834"/>
          </a:xfrm>
        </p:grpSpPr>
        <p:sp>
          <p:nvSpPr>
            <p:cNvPr id="41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2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64088" y="490833"/>
            <a:ext cx="432833" cy="432834"/>
            <a:chOff x="3491880" y="1274820"/>
            <a:chExt cx="432833" cy="432834"/>
          </a:xfrm>
        </p:grpSpPr>
        <p:sp>
          <p:nvSpPr>
            <p:cNvPr id="75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6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12160" y="490833"/>
            <a:ext cx="432833" cy="432834"/>
            <a:chOff x="4139952" y="1274820"/>
            <a:chExt cx="432833" cy="432834"/>
          </a:xfrm>
        </p:grpSpPr>
        <p:sp>
          <p:nvSpPr>
            <p:cNvPr id="78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9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189528" y="1273780"/>
            <a:ext cx="3567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第一部分  建设项目的现有条件</a:t>
            </a:r>
          </a:p>
        </p:txBody>
      </p:sp>
      <p:grpSp>
        <p:nvGrpSpPr>
          <p:cNvPr id="126" name="组合 125"/>
          <p:cNvGrpSpPr/>
          <p:nvPr/>
        </p:nvGrpSpPr>
        <p:grpSpPr>
          <a:xfrm>
            <a:off x="2283934" y="3460623"/>
            <a:ext cx="884486" cy="523220"/>
            <a:chOff x="2215144" y="5107938"/>
            <a:chExt cx="1231128" cy="959259"/>
          </a:xfrm>
        </p:grpSpPr>
        <p:sp>
          <p:nvSpPr>
            <p:cNvPr id="127" name="平行四边形 126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28" name="文本框 13"/>
            <p:cNvSpPr txBox="1"/>
            <p:nvPr/>
          </p:nvSpPr>
          <p:spPr>
            <a:xfrm>
              <a:off x="2379473" y="5107938"/>
              <a:ext cx="1066799" cy="959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2963188" y="3487047"/>
            <a:ext cx="4490162" cy="476311"/>
            <a:chOff x="4315150" y="3730038"/>
            <a:chExt cx="4490162" cy="559585"/>
          </a:xfrm>
        </p:grpSpPr>
        <p:sp>
          <p:nvSpPr>
            <p:cNvPr id="130" name="矩形 129"/>
            <p:cNvSpPr/>
            <p:nvPr/>
          </p:nvSpPr>
          <p:spPr>
            <a:xfrm>
              <a:off x="4646201" y="3882839"/>
              <a:ext cx="4159111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第六部分  建设项目的进度和计划安排</a:t>
              </a:r>
              <a:endParaRPr lang="zh-CN" altLang="en-US" dirty="0"/>
            </a:p>
          </p:txBody>
        </p:sp>
        <p:sp>
          <p:nvSpPr>
            <p:cNvPr id="131" name="平行四边形 130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287240" y="3903666"/>
            <a:ext cx="884486" cy="523220"/>
            <a:chOff x="2215144" y="5107938"/>
            <a:chExt cx="1231128" cy="959259"/>
          </a:xfrm>
        </p:grpSpPr>
        <p:sp>
          <p:nvSpPr>
            <p:cNvPr id="133" name="平行四边形 132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34" name="文本框 13"/>
            <p:cNvSpPr txBox="1"/>
            <p:nvPr/>
          </p:nvSpPr>
          <p:spPr>
            <a:xfrm>
              <a:off x="2379473" y="5107938"/>
              <a:ext cx="1066799" cy="959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937654" y="3994136"/>
            <a:ext cx="4811561" cy="459689"/>
            <a:chOff x="4315150" y="3730038"/>
            <a:chExt cx="4811561" cy="540057"/>
          </a:xfrm>
        </p:grpSpPr>
        <p:sp>
          <p:nvSpPr>
            <p:cNvPr id="136" name="矩形 135"/>
            <p:cNvSpPr/>
            <p:nvPr/>
          </p:nvSpPr>
          <p:spPr>
            <a:xfrm>
              <a:off x="4679812" y="3796673"/>
              <a:ext cx="4446899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黑体" pitchFamily="49" charset="-122"/>
                </a:rPr>
                <a:t>第七部分  项目建设的资金预算与安排</a:t>
              </a:r>
              <a:endParaRPr lang="zh-CN" altLang="en-US" dirty="0"/>
            </a:p>
          </p:txBody>
        </p:sp>
        <p:sp>
          <p:nvSpPr>
            <p:cNvPr id="137" name="平行四边形 136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331009" y="4315830"/>
            <a:ext cx="884486" cy="523220"/>
            <a:chOff x="2215144" y="5107938"/>
            <a:chExt cx="1231128" cy="959259"/>
          </a:xfrm>
        </p:grpSpPr>
        <p:sp>
          <p:nvSpPr>
            <p:cNvPr id="139" name="平行四边形 138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40" name="文本框 13"/>
            <p:cNvSpPr txBox="1"/>
            <p:nvPr/>
          </p:nvSpPr>
          <p:spPr>
            <a:xfrm>
              <a:off x="2379473" y="5107938"/>
              <a:ext cx="1066799" cy="959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07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963188" y="4453833"/>
            <a:ext cx="3857250" cy="459690"/>
            <a:chOff x="4315150" y="3730038"/>
            <a:chExt cx="3857250" cy="540057"/>
          </a:xfrm>
        </p:grpSpPr>
        <p:sp>
          <p:nvSpPr>
            <p:cNvPr id="142" name="矩形 141"/>
            <p:cNvSpPr/>
            <p:nvPr/>
          </p:nvSpPr>
          <p:spPr>
            <a:xfrm>
              <a:off x="4841197" y="3812702"/>
              <a:ext cx="2827146" cy="406783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endParaRPr lang="en-GB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平行四边形 142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02316" y="4469718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第八部分  主要结论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3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8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300"/>
                            </p:stCondLst>
                            <p:childTnLst>
                              <p:par>
                                <p:cTn id="9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8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</TotalTime>
  <Words>91</Words>
  <Application>Microsoft Office PowerPoint</Application>
  <PresentationFormat>全屏显示(16:9)</PresentationFormat>
  <Paragraphs>23</Paragraphs>
  <Slides>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Roboto Light</vt:lpstr>
      <vt:lpstr>黑体</vt:lpstr>
      <vt:lpstr>宋体</vt:lpstr>
      <vt:lpstr>微软雅黑</vt:lpstr>
      <vt:lpstr>微软雅黑 Light</vt:lpstr>
      <vt:lpstr>Arial</vt:lpstr>
      <vt:lpstr>Calibri</vt:lpstr>
      <vt:lpstr>Impact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Write Your Title Here</dc:title>
  <dc:creator>常董</dc:creator>
  <cp:lastModifiedBy>Dongzhi ZHANG</cp:lastModifiedBy>
  <cp:revision>98</cp:revision>
  <dcterms:created xsi:type="dcterms:W3CDTF">2015-12-11T17:46:17Z</dcterms:created>
  <dcterms:modified xsi:type="dcterms:W3CDTF">2020-06-11T03:16:52Z</dcterms:modified>
</cp:coreProperties>
</file>