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81" r:id="rId6"/>
    <p:sldId id="303" r:id="rId7"/>
    <p:sldId id="299" r:id="rId8"/>
    <p:sldId id="300" r:id="rId9"/>
    <p:sldId id="301" r:id="rId10"/>
    <p:sldId id="304" r:id="rId11"/>
    <p:sldId id="298" r:id="rId12"/>
    <p:sldId id="305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2E75B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6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5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8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16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3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35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9.xml"/><Relationship Id="rId23" Type="http://schemas.openxmlformats.org/officeDocument/2006/relationships/tags" Target="../tags/tag198.xml"/><Relationship Id="rId22" Type="http://schemas.openxmlformats.org/officeDocument/2006/relationships/tags" Target="../tags/tag197.xml"/><Relationship Id="rId21" Type="http://schemas.openxmlformats.org/officeDocument/2006/relationships/tags" Target="../tags/tag196.xml"/><Relationship Id="rId20" Type="http://schemas.openxmlformats.org/officeDocument/2006/relationships/tags" Target="../tags/tag1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0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tags" Target="../tags/tag2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18.xml"/><Relationship Id="rId16" Type="http://schemas.openxmlformats.org/officeDocument/2006/relationships/image" Target="file:///C:\Users\1V994W2\PycharmProjects\PPT_Background_Generation/pic_temp/1_pic_quater_right_up.png" TargetMode="External"/><Relationship Id="rId15" Type="http://schemas.openxmlformats.org/officeDocument/2006/relationships/image" Target="../media/image3.png"/><Relationship Id="rId14" Type="http://schemas.openxmlformats.org/officeDocument/2006/relationships/tags" Target="../tags/tag217.xml"/><Relationship Id="rId13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2.png"/><Relationship Id="rId11" Type="http://schemas.openxmlformats.org/officeDocument/2006/relationships/tags" Target="../tags/tag216.xml"/><Relationship Id="rId10" Type="http://schemas.openxmlformats.org/officeDocument/2006/relationships/image" Target="../media/image7.png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0_pic_quater_lef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27.xml"/><Relationship Id="rId12" Type="http://schemas.openxmlformats.org/officeDocument/2006/relationships/image" Target="file:///C:\Users\1V994W2\PycharmProjects\PPT_Background_Generation/pic_temp/1_pic_quater_right_up.png" TargetMode="External"/><Relationship Id="rId11" Type="http://schemas.openxmlformats.org/officeDocument/2006/relationships/image" Target="../media/image3.png"/><Relationship Id="rId10" Type="http://schemas.openxmlformats.org/officeDocument/2006/relationships/tags" Target="../tags/tag226.xml"/><Relationship Id="rId1" Type="http://schemas.openxmlformats.org/officeDocument/2006/relationships/tags" Target="../tags/tag2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9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31.xml"/><Relationship Id="rId10" Type="http://schemas.openxmlformats.org/officeDocument/2006/relationships/image" Target="../media/image10.jpeg"/><Relationship Id="rId1" Type="http://schemas.openxmlformats.org/officeDocument/2006/relationships/tags" Target="../tags/tag2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3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5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tags" Target="../tags/tag23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39.xml"/><Relationship Id="rId11" Type="http://schemas.openxmlformats.org/officeDocument/2006/relationships/image" Target="../media/image18.png"/><Relationship Id="rId10" Type="http://schemas.openxmlformats.org/officeDocument/2006/relationships/image" Target="../media/image17.jpeg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45.xml"/><Relationship Id="rId1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4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0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初次登录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有过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登录学生</a:t>
            </a:r>
            <a:r>
              <a:rPr lang="en-US" altLang="zh-CN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登录步骤不同，请仔细阅读登录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说明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10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33599" y="0"/>
            <a:ext cx="4572001" cy="6244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743714" y="358845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学习通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APP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地址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44470" y="4677410"/>
            <a:ext cx="3693160" cy="160972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App Store/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应用市场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直接搜索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下载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3525" y="415290"/>
            <a:ext cx="3231515" cy="3220720"/>
          </a:xfrm>
          <a:prstGeom prst="rect">
            <a:avLst/>
          </a:prstGeom>
        </p:spPr>
      </p:pic>
      <p:pic>
        <p:nvPicPr>
          <p:cNvPr id="14" name="图片 13"/>
          <p:cNvPicPr/>
          <p:nvPr>
            <p:custDataLst>
              <p:tags r:id="rId1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14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102482" y="2531428"/>
            <a:ext cx="0" cy="1795145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515870" y="2616200"/>
            <a:ext cx="326263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2515870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426835" y="2615565"/>
            <a:ext cx="3815080" cy="101473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非初次</a:t>
            </a:r>
            <a:r>
              <a:rPr lang="zh-CN" altLang="en-US" sz="6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60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6425565" y="3769995"/>
            <a:ext cx="326326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步骤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8-11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" y="0"/>
            <a:ext cx="3164840" cy="6250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580" y="0"/>
            <a:ext cx="3164840" cy="6250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0820" y="0"/>
            <a:ext cx="3164840" cy="6249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988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029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0069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1910" y="1980565"/>
            <a:ext cx="202057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05110" y="1562100"/>
            <a:ext cx="507365" cy="278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2" name="图片 1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"/>
            <a:ext cx="2844165" cy="582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935" y="0"/>
            <a:ext cx="2853055" cy="5848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7200" y="635"/>
            <a:ext cx="2844800" cy="5823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339217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542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6564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515" y="3274695"/>
            <a:ext cx="1920875" cy="3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1"/>
          <a:srcRect l="-335" r="335"/>
          <a:stretch>
            <a:fillRect/>
          </a:stretch>
        </p:blipFill>
        <p:spPr>
          <a:xfrm>
            <a:off x="6260465" y="0"/>
            <a:ext cx="2842260" cy="5822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670040" y="3244850"/>
            <a:ext cx="1970405" cy="38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699885" y="3274695"/>
            <a:ext cx="21113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浙江经贸职业技术学院教学平台（</a:t>
            </a:r>
            <a:r>
              <a:rPr lang="en-US" altLang="zh-CN" sz="2400">
                <a:solidFill>
                  <a:srgbClr val="FF0000"/>
                </a:solidFill>
              </a:rPr>
              <a:t>888</a:t>
            </a:r>
            <a:r>
              <a:rPr lang="zh-CN" altLang="en-US" sz="2400">
                <a:solidFill>
                  <a:srgbClr val="FF0000"/>
                </a:solidFill>
              </a:rPr>
              <a:t>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64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08400"/>
            <a:ext cx="12192000" cy="56412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pic>
        <p:nvPicPr>
          <p:cNvPr id="9" name="图片 8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130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125" y="0"/>
            <a:ext cx="2849245" cy="6176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1021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9567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9215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8775" y="0"/>
            <a:ext cx="2943225" cy="62674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342120" y="209550"/>
            <a:ext cx="1005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步骤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en-US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619250" y="2622550"/>
            <a:ext cx="9070975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电脑登录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 flipH="1">
            <a:off x="2557917" y="2850315"/>
            <a:ext cx="854721" cy="880497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p>
            <a:pPr algn="ctr">
              <a:lnSpc>
                <a:spcPct val="120000"/>
              </a:lnSpc>
            </a:pPr>
            <a:r>
              <a:rPr lang="en-US" altLang="zh-CN" sz="47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47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16205"/>
            <a:ext cx="9563100" cy="6373495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526415" y="116205"/>
            <a:ext cx="4295140" cy="53428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21640" y="0"/>
            <a:ext cx="4295140" cy="5342890"/>
          </a:xfrm>
          <a:prstGeom prst="rect">
            <a:avLst/>
          </a:prstGeom>
          <a:solidFill>
            <a:srgbClr val="2E75B6"/>
          </a:solidFill>
          <a:ln>
            <a:noFill/>
          </a:ln>
          <a:effectLst>
            <a:outerShdw blurRad="50800" dist="38100" dir="540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23499" y="506163"/>
            <a:ext cx="3693281" cy="11245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PC</a:t>
            </a:r>
            <a:r>
              <a:rPr lang="zh-CN" altLang="en-US" sz="4000" b="1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端登录学习</a:t>
            </a:r>
            <a:endParaRPr lang="zh-CN" altLang="en-US" sz="40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99770" y="1630680"/>
            <a:ext cx="3947795" cy="3329940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学习网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站：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http://course.fanya.zjiet.edu.cn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账号：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在用手机号注册并绑定学校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及学号后，账号用手机号或者学号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皆可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密码：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密码忘记用手机重置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或联系</a:t>
            </a:r>
            <a:r>
              <a:rPr lang="zh-CN" altLang="en-US" sz="72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客服</a:t>
            </a:r>
            <a:endParaRPr lang="zh-CN" altLang="en-US" sz="7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8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: 形状 9"/>
          <p:cNvSpPr/>
          <p:nvPr>
            <p:custDataLst>
              <p:tags r:id="rId9"/>
            </p:custDataLst>
          </p:nvPr>
        </p:nvSpPr>
        <p:spPr>
          <a:xfrm>
            <a:off x="609971" y="505786"/>
            <a:ext cx="336550" cy="336550"/>
          </a:xfrm>
          <a:custGeom>
            <a:avLst/>
            <a:gdLst>
              <a:gd name="connsiteX0" fmla="*/ 138801 w 336550"/>
              <a:gd name="connsiteY0" fmla="*/ 117033 h 336550"/>
              <a:gd name="connsiteX1" fmla="*/ 138801 w 336550"/>
              <a:gd name="connsiteY1" fmla="*/ 219517 h 336550"/>
              <a:gd name="connsiteX2" fmla="*/ 227149 w 336550"/>
              <a:gd name="connsiteY2" fmla="*/ 168275 h 336550"/>
              <a:gd name="connsiteX3" fmla="*/ 168275 w 336550"/>
              <a:gd name="connsiteY3" fmla="*/ 0 h 336550"/>
              <a:gd name="connsiteX4" fmla="*/ 336550 w 336550"/>
              <a:gd name="connsiteY4" fmla="*/ 168275 h 336550"/>
              <a:gd name="connsiteX5" fmla="*/ 168275 w 336550"/>
              <a:gd name="connsiteY5" fmla="*/ 336550 h 336550"/>
              <a:gd name="connsiteX6" fmla="*/ 0 w 336550"/>
              <a:gd name="connsiteY6" fmla="*/ 168275 h 336550"/>
              <a:gd name="connsiteX7" fmla="*/ 168275 w 336550"/>
              <a:gd name="connsiteY7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0" h="336550">
                <a:moveTo>
                  <a:pt x="138801" y="117033"/>
                </a:moveTo>
                <a:lnTo>
                  <a:pt x="138801" y="219517"/>
                </a:lnTo>
                <a:lnTo>
                  <a:pt x="227149" y="168275"/>
                </a:lnTo>
                <a:close/>
                <a:moveTo>
                  <a:pt x="168275" y="0"/>
                </a:moveTo>
                <a:cubicBezTo>
                  <a:pt x="261211" y="0"/>
                  <a:pt x="336550" y="75339"/>
                  <a:pt x="336550" y="168275"/>
                </a:cubicBezTo>
                <a:cubicBezTo>
                  <a:pt x="336550" y="261211"/>
                  <a:pt x="261211" y="336550"/>
                  <a:pt x="168275" y="336550"/>
                </a:cubicBezTo>
                <a:cubicBezTo>
                  <a:pt x="75339" y="336550"/>
                  <a:pt x="0" y="261211"/>
                  <a:pt x="0" y="168275"/>
                </a:cubicBezTo>
                <a:cubicBezTo>
                  <a:pt x="0" y="75339"/>
                  <a:pt x="75339" y="0"/>
                  <a:pt x="168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037955" y="200025"/>
            <a:ext cx="633095" cy="306705"/>
          </a:xfrm>
          <a:prstGeom prst="roundRect">
            <a:avLst/>
          </a:prstGeom>
          <a:noFill/>
          <a:ln w="28575" cmpd="dbl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35" y="1302353"/>
            <a:ext cx="12192000" cy="4253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1501775" y="2622550"/>
            <a:ext cx="9188450" cy="119888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/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手机端</a:t>
            </a:r>
            <a:r>
              <a:rPr lang="en-US" altLang="zh-CN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7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电脑端</a:t>
            </a:r>
            <a:endParaRPr lang="zh-CN" altLang="en-US" sz="7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1502410" y="3897630"/>
            <a:ext cx="918845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使用两者中任何一种方式注册登录后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另一种方式都可用学号或者手机号直接</a:t>
            </a:r>
            <a:r>
              <a:rPr lang="zh-CN" altLang="en-US" sz="2400" dirty="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2400" dirty="0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/>
          <p:nvPr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6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5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05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416"/>
  <p:tag name="KSO_WM_UNIT_ID" val="custom20204416_23*i*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0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11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16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7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18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19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5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1"/>
  <p:tag name="KSO_WM_UNIT_ID" val="custom20204416_15*l_z*1_1"/>
  <p:tag name="KSO_WM_TEMPLATE_CATEGORY" val="custom"/>
  <p:tag name="KSO_WM_TEMPLATE_INDEX" val="202044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5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2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5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2_1"/>
  <p:tag name="KSO_WM_UNIT_ID" val="custom20204416_15*l_h_a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2_1"/>
  <p:tag name="KSO_WM_UNIT_ID" val="custom20204416_15*l_h_f*1_2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5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5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5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5"/>
  <p:tag name="KSO_WM_SLIDE_SIZE" val="564.9*36.3"/>
  <p:tag name="KSO_WM_SLIDE_POSITION" val="198.1*296.8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28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2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36.xml><?xml version="1.0" encoding="utf-8"?>
<p:tagLst xmlns:p="http://schemas.openxmlformats.org/presentationml/2006/main">
  <p:tag name="KSO_WM_SLIDE_BACKGROUND_TYPE" val="belt"/>
  <p:tag name="KSO_WM_UNIT_SUBTYPE" val="h"/>
  <p:tag name="KSO_WM_UNIT_TYPE" val="i"/>
  <p:tag name="KSO_WM_UNIT_INDEX" val="1"/>
  <p:tag name="KSO_WM_TEMPLATE_CATEGORY" val="custom"/>
  <p:tag name="KSO_WM_TEMPLATE_INDEX" val="20204416"/>
  <p:tag name="KSO_WM_UNIT_ID" val="custom20204416_13*i*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3*i*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960*492"/>
  <p:tag name="KSO_WM_SLIDE_POSITION" val="0*47"/>
  <p:tag name="KSO_WM_TAG_VERSION" val="1.0"/>
  <p:tag name="KSO_WM_BEAUTIFY_FLAG" val="#wm#"/>
  <p:tag name="KSO_WM_SLIDE_LAYOUT" val="a_f_i"/>
  <p:tag name="KSO_WM_SLIDE_LAYOUT_CNT" val="1_1_1"/>
  <p:tag name="KSO_WM_SLIDE_LAYOUT_INFO" val="{&quot;direction&quot;:1,&quot;horizontalAlign&quot;:1,&quot;verticalAlign&quot;:1,&quot;type&quot;:0,&quot;diagramDirection&quot;:0,&quot;canSetOverLayout&quot;:0,&quot;isOverLayout&quot;:0,&quot;normalSize&quot;:{&quot;size1&quot;:82.3},&quot;minSize&quot;:{&quot;size1&quot;:82.3},&quot;maxSize&quot;:{&quot;size1&quot;:82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887139142,&quot;right&quot;:0.0,&quot;bottom&quot;:0.0887139142,&quot;leftAbs&quot;:false,&quot;topAbs&quot;:false,&quot;rightAbs&quot;:false,&quot;bottomAbs&quot;:false}],&quot;subLayout&quot;:[{&quot;direction&quot;:0,&quot;horizontalAlign&quot;:2,&quot;verticalAlign&quot;:1,&quot;type&quot;:0,&quot;diagramDirection&quot;:0,&quot;canSetOverLayout&quot;:0,&quot;isOverLayout&quot;:0,&quot;margin&quot;:{&quot;left&quot;:2.54,&quot;top&quot;:3.39,&quot;right&quot;:0.394,&quot;bottom&quot;:3.39},&quot;edge&quot;:{&quot;left&quot;:true,&quot;top&quot;:tru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3.39,&quot;right&quot;:2.54,&quot;bottom&quot;:3.39},&quot;edge&quot;:{&quot;left&quot;:false,&quot;top&quot;:true,&quot;right&quot;:true,&quot;bottom&quot;:true}}]}"/>
  <p:tag name="KSO_WM_SLIDE_CAN_ADD_NAVIGATION" val="1"/>
  <p:tag name="KSO_WM_SLIDE_BACKGROUND" val="[&quot;general&quot;,&quot;belt&quot;]"/>
  <p:tag name="KSO_WM_SLIDE_RATIO" val="1.777778"/>
  <p:tag name="KSO_WM_TEMPLATE_MASTER_TYPE" val="1"/>
  <p:tag name="KSO_WM_TEMPLATE_COLOR_TYPE" val="1"/>
  <p:tag name="KSO_WM_TEMPLATE_CATEGORY" val="custom"/>
  <p:tag name="KSO_WM_TEMPLATE_INDEX" val="20204416"/>
  <p:tag name="KSO_WM_SLIDE_ID" val="custom20204416_1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3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44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d"/>
  <p:tag name="KSO_WM_UNIT_TYPE" val="l_h_i"/>
  <p:tag name="KSO_WM_UNIT_INDEX" val="1_1_3"/>
  <p:tag name="KSO_WM_UNIT_ID" val="custom20204416_27*l_h_i*1_1_3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416"/>
  <p:tag name="KSO_WM_UNIT_ID" val="custom20204416_23*i*2"/>
</p:tagLst>
</file>

<file path=ppt/tags/tag248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a*1"/>
  <p:tag name="KSO_WM_UNIT_ISNUMDGMTITLE" val="0"/>
</p:tagLst>
</file>

<file path=ppt/tags/tag249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416"/>
  <p:tag name="KSO_WM_UNIT_ID" val="custom20204416_23*f*1"/>
  <p:tag name="KSO_WM_UNIT_SUBTYPE" val="a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416_23*i*3"/>
  <p:tag name="KSO_WM_TEMPLATE_CATEGORY" val="custom"/>
  <p:tag name="KSO_WM_TEMPLATE_INDEX" val="20204416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416"/>
  <p:tag name="KSO_WM_UNIT_ID" val="custom20204416_23*i*4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416"/>
  <p:tag name="KSO_WM_UNIT_ID" val="custom20204416_23*i*5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416"/>
  <p:tag name="KSO_WM_UNIT_ID" val="custom20204416_23*i*6"/>
</p:tagLst>
</file>

<file path=ppt/tags/tag254.xml><?xml version="1.0" encoding="utf-8"?>
<p:tagLst xmlns:p="http://schemas.openxmlformats.org/presentationml/2006/main">
  <p:tag name="KSO_WM_TEMPLATE_SUBCATEGORY" val="0"/>
  <p:tag name="KSO_WM_SLIDE_ITEM_CNT" val="0"/>
  <p:tag name="KSO_WM_SLIDE_INDEX" val="23"/>
  <p:tag name="KSO_WM_TAG_VERSION" val="1.0"/>
  <p:tag name="KSO_WM_BEAUTIFY_FLAG" val="#wm#"/>
  <p:tag name="KSO_WM_SLIDE_LAYOUT" val="a_d_f"/>
  <p:tag name="KSO_WM_SLIDE_LAYOUT_CNT" val="1_1_1"/>
  <p:tag name="KSO_WM_SLIDE_TYPE" val="text"/>
  <p:tag name="KSO_WM_SLIDE_SUBTYPE" val="picTxt"/>
  <p:tag name="KSO_WM_SLIDE_SIZE" val="960*540"/>
  <p:tag name="KSO_WM_SLIDE_POSITION" val="0*0"/>
  <p:tag name="KSO_WM_TEMPLATE_MASTER_TYPE" val="1"/>
  <p:tag name="KSO_WM_TEMPLATE_COLOR_TYPE" val="1"/>
  <p:tag name="KSO_WM_TEMPLATE_CATEGORY" val="custom"/>
  <p:tag name="KSO_WM_TEMPLATE_INDEX" val="20204416"/>
  <p:tag name="KSO_WM_SLIDE_ID" val="custom20204416_23"/>
</p:tagLst>
</file>

<file path=ppt/tags/tag25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16_14*i*1"/>
  <p:tag name="KSO_WM_TEMPLATE_CATEGORY" val="custom"/>
  <p:tag name="KSO_WM_TEMPLATE_INDEX" val="20204416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416_14*l_h_a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关键词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16_14*l_h_f*1_1_1"/>
  <p:tag name="KSO_WM_TEMPLATE_CATEGORY" val="custom"/>
  <p:tag name="KSO_WM_TEMPLATE_INDEX" val="20204416"/>
  <p:tag name="KSO_WM_UNIT_LAYERLEVEL" val="1_1_1"/>
  <p:tag name="KSO_WM_TAG_VERSION" val="1.0"/>
  <p:tag name="KSO_WM_BEAUTIFY_FLAG" val="#wm#"/>
  <p:tag name="KSO_WM_UNIT_PRESET_TEXT" val="点击此处添加正文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SLIDE_BACKGROUND_TYPE" val="belt"/>
  <p:tag name="KSO_WM_UNIT_TYPE" val="i"/>
  <p:tag name="KSO_WM_UNIT_INDEX" val="2"/>
  <p:tag name="KSO_WM_TEMPLATE_CATEGORY" val="custom"/>
  <p:tag name="KSO_WM_TEMPLATE_INDEX" val="20204416"/>
  <p:tag name="KSO_WM_UNIT_ID" val="custom20204416_14*i*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59.xml><?xml version="1.0" encoding="utf-8"?>
<p:tagLst xmlns:p="http://schemas.openxmlformats.org/presentationml/2006/main">
  <p:tag name="KSO_WM_SLIDE_BACKGROUND_TYPE" val="belt"/>
  <p:tag name="KSO_WM_UNIT_TYPE" val="i"/>
  <p:tag name="KSO_WM_UNIT_INDEX" val="3"/>
  <p:tag name="KSO_WM_TEMPLATE_CATEGORY" val="custom"/>
  <p:tag name="KSO_WM_TEMPLATE_INDEX" val="20204416"/>
  <p:tag name="KSO_WM_UNIT_ID" val="custom20204416_14*i*3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LAYERLEVEL" val="1"/>
  <p:tag name="KSO_WM_TAG_VERSION" val="1.0"/>
  <p:tag name="KSO_WM_BEAUTIFY_FLAG" val="#wm#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416_14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4"/>
  <p:tag name="KSO_WM_SLIDE_SIZE" val="723.5*43.55"/>
  <p:tag name="KSO_WM_SLIDE_POSITION" val="118.3*306.9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16"/>
  <p:tag name="KSO_WM_SLIDE_LAYOUT" val="i_l"/>
  <p:tag name="KSO_WM_SLIDE_LAYOUT_CNT" val="1_1"/>
</p:tagLst>
</file>

<file path=ppt/tags/tag261.xml><?xml version="1.0" encoding="utf-8"?>
<p:tagLst xmlns:p="http://schemas.openxmlformats.org/presentationml/2006/main">
  <p:tag name="COMMONDATA" val="eyJoZGlkIjoiM2RhNjBiYzBiZmViYTI1NDRjYzBiNzYzYmQ1ODljZjMifQ=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演示</Application>
  <PresentationFormat>宽屏</PresentationFormat>
  <Paragraphs>66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Arial Unicode MS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徐滢滢</cp:lastModifiedBy>
  <cp:revision>158</cp:revision>
  <dcterms:created xsi:type="dcterms:W3CDTF">2019-06-19T02:08:00Z</dcterms:created>
  <dcterms:modified xsi:type="dcterms:W3CDTF">2022-09-13T01:42:56Z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06EEF68CF90A4BC5A4444F8C59C65286</vt:lpwstr>
  </property>
</Properties>
</file>