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302" r:id="rId4"/>
    <p:sldId id="281" r:id="rId6"/>
    <p:sldId id="303" r:id="rId7"/>
    <p:sldId id="299" r:id="rId8"/>
    <p:sldId id="300" r:id="rId9"/>
    <p:sldId id="301" r:id="rId10"/>
    <p:sldId id="304" r:id="rId11"/>
    <p:sldId id="298" r:id="rId12"/>
    <p:sldId id="305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000"/>
    <a:srgbClr val="2E75B6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9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68.xml"/><Relationship Id="rId12" Type="http://schemas.openxmlformats.org/officeDocument/2006/relationships/tags" Target="../tags/tag74.xml"/><Relationship Id="rId11" Type="http://schemas.openxmlformats.org/officeDocument/2006/relationships/tags" Target="../tags/tag73.xml"/><Relationship Id="rId10" Type="http://schemas.openxmlformats.org/officeDocument/2006/relationships/tags" Target="../tags/tag72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image" Target="file:///C:\Users\1V994W2\PycharmProjects\PPT_Background_Generation/pic_temp/pic_half_down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76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75.xml"/><Relationship Id="rId12" Type="http://schemas.openxmlformats.org/officeDocument/2006/relationships/tags" Target="../tags/tag81.xml"/><Relationship Id="rId11" Type="http://schemas.openxmlformats.org/officeDocument/2006/relationships/tags" Target="../tags/tag80.xml"/><Relationship Id="rId10" Type="http://schemas.openxmlformats.org/officeDocument/2006/relationships/tags" Target="../tags/tag7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83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82.xml"/><Relationship Id="rId13" Type="http://schemas.openxmlformats.org/officeDocument/2006/relationships/tags" Target="../tags/tag89.xml"/><Relationship Id="rId12" Type="http://schemas.openxmlformats.org/officeDocument/2006/relationships/tags" Target="../tags/tag88.xml"/><Relationship Id="rId11" Type="http://schemas.openxmlformats.org/officeDocument/2006/relationships/tags" Target="../tags/tag87.xml"/><Relationship Id="rId10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9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90.xml"/><Relationship Id="rId15" Type="http://schemas.openxmlformats.org/officeDocument/2006/relationships/tags" Target="../tags/tag99.xml"/><Relationship Id="rId14" Type="http://schemas.openxmlformats.org/officeDocument/2006/relationships/tags" Target="../tags/tag98.xml"/><Relationship Id="rId13" Type="http://schemas.openxmlformats.org/officeDocument/2006/relationships/tags" Target="../tags/tag97.xml"/><Relationship Id="rId12" Type="http://schemas.openxmlformats.org/officeDocument/2006/relationships/tags" Target="../tags/tag96.xml"/><Relationship Id="rId11" Type="http://schemas.openxmlformats.org/officeDocument/2006/relationships/tags" Target="../tags/tag95.xml"/><Relationship Id="rId10" Type="http://schemas.openxmlformats.org/officeDocument/2006/relationships/tags" Target="../tags/tag9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image" Target="file:///C:\Users\1V994W2\PycharmProjects\PPT_Background_Generation/pic_temp/pic_half_left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tags" Target="../tags/tag110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09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08.xml"/><Relationship Id="rId13" Type="http://schemas.openxmlformats.org/officeDocument/2006/relationships/tags" Target="../tags/tag115.xml"/><Relationship Id="rId12" Type="http://schemas.openxmlformats.org/officeDocument/2006/relationships/tags" Target="../tags/tag114.xml"/><Relationship Id="rId11" Type="http://schemas.openxmlformats.org/officeDocument/2006/relationships/tags" Target="../tags/tag113.xml"/><Relationship Id="rId10" Type="http://schemas.openxmlformats.org/officeDocument/2006/relationships/tags" Target="../tags/tag11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tags" Target="../tags/tag11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1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16.xml"/><Relationship Id="rId12" Type="http://schemas.openxmlformats.org/officeDocument/2006/relationships/tags" Target="../tags/tag122.xml"/><Relationship Id="rId11" Type="http://schemas.openxmlformats.org/officeDocument/2006/relationships/tags" Target="../tags/tag121.xml"/><Relationship Id="rId10" Type="http://schemas.openxmlformats.org/officeDocument/2006/relationships/tags" Target="../tags/tag12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tags" Target="../tags/tag12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24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23.xml"/><Relationship Id="rId11" Type="http://schemas.openxmlformats.org/officeDocument/2006/relationships/tags" Target="../tags/tag128.xml"/><Relationship Id="rId10" Type="http://schemas.openxmlformats.org/officeDocument/2006/relationships/tags" Target="../tags/tag127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tags" Target="../tags/tag133.xml"/><Relationship Id="rId7" Type="http://schemas.openxmlformats.org/officeDocument/2006/relationships/tags" Target="../tags/tag132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29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tags" Target="../tags/tag137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36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35.xml"/><Relationship Id="rId11" Type="http://schemas.openxmlformats.org/officeDocument/2006/relationships/tags" Target="../tags/tag140.xml"/><Relationship Id="rId10" Type="http://schemas.openxmlformats.org/officeDocument/2006/relationships/tags" Target="../tags/tag139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4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4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3" Type="http://schemas.openxmlformats.org/officeDocument/2006/relationships/tags" Target="../tags/tag148.xml"/><Relationship Id="rId12" Type="http://schemas.openxmlformats.org/officeDocument/2006/relationships/tags" Target="../tags/tag147.xml"/><Relationship Id="rId11" Type="http://schemas.openxmlformats.org/officeDocument/2006/relationships/tags" Target="../tags/tag146.xml"/><Relationship Id="rId10" Type="http://schemas.openxmlformats.org/officeDocument/2006/relationships/tags" Target="../tags/tag145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54.xml"/><Relationship Id="rId8" Type="http://schemas.openxmlformats.org/officeDocument/2006/relationships/tags" Target="../tags/tag153.xml"/><Relationship Id="rId7" Type="http://schemas.openxmlformats.org/officeDocument/2006/relationships/tags" Target="../tags/tag152.xml"/><Relationship Id="rId6" Type="http://schemas.openxmlformats.org/officeDocument/2006/relationships/tags" Target="../tags/tag15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1" Type="http://schemas.openxmlformats.org/officeDocument/2006/relationships/tags" Target="../tags/tag156.xml"/><Relationship Id="rId10" Type="http://schemas.openxmlformats.org/officeDocument/2006/relationships/tags" Target="../tags/tag155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6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5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4" Type="http://schemas.openxmlformats.org/officeDocument/2006/relationships/tags" Target="../tags/tag165.xml"/><Relationship Id="rId13" Type="http://schemas.openxmlformats.org/officeDocument/2006/relationships/tags" Target="../tags/tag164.xml"/><Relationship Id="rId12" Type="http://schemas.openxmlformats.org/officeDocument/2006/relationships/tags" Target="../tags/tag163.xml"/><Relationship Id="rId11" Type="http://schemas.openxmlformats.org/officeDocument/2006/relationships/tags" Target="../tags/tag162.xml"/><Relationship Id="rId10" Type="http://schemas.openxmlformats.org/officeDocument/2006/relationships/tags" Target="../tags/tag161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6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6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4" Type="http://schemas.openxmlformats.org/officeDocument/2006/relationships/tags" Target="../tags/tag174.xml"/><Relationship Id="rId13" Type="http://schemas.openxmlformats.org/officeDocument/2006/relationships/tags" Target="../tags/tag173.xml"/><Relationship Id="rId12" Type="http://schemas.openxmlformats.org/officeDocument/2006/relationships/tags" Target="../tags/tag172.xml"/><Relationship Id="rId11" Type="http://schemas.openxmlformats.org/officeDocument/2006/relationships/tags" Target="../tags/tag171.xml"/><Relationship Id="rId10" Type="http://schemas.openxmlformats.org/officeDocument/2006/relationships/tags" Target="../tags/tag170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78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77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6" Type="http://schemas.openxmlformats.org/officeDocument/2006/relationships/tags" Target="../tags/tag185.xml"/><Relationship Id="rId15" Type="http://schemas.openxmlformats.org/officeDocument/2006/relationships/tags" Target="../tags/tag184.xml"/><Relationship Id="rId14" Type="http://schemas.openxmlformats.org/officeDocument/2006/relationships/tags" Target="../tags/tag183.xml"/><Relationship Id="rId13" Type="http://schemas.openxmlformats.org/officeDocument/2006/relationships/tags" Target="../tags/tag182.xml"/><Relationship Id="rId12" Type="http://schemas.openxmlformats.org/officeDocument/2006/relationships/tags" Target="../tags/tag181.xml"/><Relationship Id="rId11" Type="http://schemas.openxmlformats.org/officeDocument/2006/relationships/tags" Target="../tags/tag180.xml"/><Relationship Id="rId10" Type="http://schemas.openxmlformats.org/officeDocument/2006/relationships/tags" Target="../tags/tag179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8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8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3" Type="http://schemas.openxmlformats.org/officeDocument/2006/relationships/tags" Target="../tags/tag193.xml"/><Relationship Id="rId12" Type="http://schemas.openxmlformats.org/officeDocument/2006/relationships/tags" Target="../tags/tag192.xml"/><Relationship Id="rId11" Type="http://schemas.openxmlformats.org/officeDocument/2006/relationships/tags" Target="../tags/tag191.xml"/><Relationship Id="rId10" Type="http://schemas.openxmlformats.org/officeDocument/2006/relationships/tags" Target="../tags/tag190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098184" y="1955801"/>
            <a:ext cx="5931516" cy="2794000"/>
          </a:xfrm>
        </p:spPr>
        <p:txBody>
          <a:bodyPr vert="horz" wrap="square" lIns="91440" tIns="45720" rIns="91440" bIns="45720" rtlCol="0" anchor="ctr" anchorCtr="0">
            <a:normAutofit/>
          </a:bodyPr>
          <a:lstStyle>
            <a:lvl1pPr>
              <a:defRPr lang="zh-CN" altLang="en-US" sz="7200" b="0" spc="700" baseline="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4064000" y="5716016"/>
            <a:ext cx="4064000" cy="1141984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4064000" y="0"/>
            <a:ext cx="4064000" cy="114198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11"/>
            </p:custDataLst>
          </p:nvPr>
        </p:nvSpPr>
        <p:spPr>
          <a:xfrm>
            <a:off x="4577716" y="1351598"/>
            <a:ext cx="827656" cy="4209415"/>
          </a:xfrm>
        </p:spPr>
        <p:txBody>
          <a:bodyPr vert="eaVert" wrap="square" lIns="91440" tIns="45720" rIns="91440" bIns="45720" rtlCol="0" anchor="t" anchorCtr="0">
            <a:normAutofit/>
          </a:bodyPr>
          <a:lstStyle>
            <a:lvl1pPr marL="0" indent="0">
              <a:buNone/>
              <a:defRPr kumimoji="0" lang="zh-CN" altLang="en-US" b="0" i="0" spc="3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228600" lvl="0" indent="-228600"/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12"/>
            </p:custDataLst>
          </p:nvPr>
        </p:nvSpPr>
        <p:spPr>
          <a:xfrm>
            <a:off x="5521960" y="1351598"/>
            <a:ext cx="762726" cy="4209415"/>
          </a:xfrm>
        </p:spPr>
        <p:txBody>
          <a:bodyPr vert="eaVert" wrap="square" lIns="91440" tIns="45720" rIns="91440" bIns="45720" rtlCol="0" anchor="b" anchorCtr="0">
            <a:normAutofit/>
          </a:bodyPr>
          <a:lstStyle>
            <a:lvl1pPr>
              <a:defRPr lang="zh-CN" altLang="en-US" sz="3200" b="0" spc="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/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1397000"/>
            <a:ext cx="3612445" cy="4064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8"/>
            </p:custDataLst>
          </p:nvPr>
        </p:nvSpPr>
        <p:spPr>
          <a:xfrm>
            <a:off x="3125454" y="2359025"/>
            <a:ext cx="5789930" cy="1398905"/>
          </a:xfrm>
        </p:spPr>
        <p:txBody>
          <a:bodyPr vert="horz" wrap="square" lIns="91440" tIns="45720" rIns="91440" bIns="45720" rtlCol="0" anchor="b" anchorCtr="0">
            <a:normAutofit/>
          </a:bodyPr>
          <a:lstStyle>
            <a:lvl1pPr algn="ctr">
              <a:defRPr lang="zh-CN" altLang="en-US" sz="8000" b="0" spc="1000" baseline="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 hasCustomPrompt="1"/>
            <p:custDataLst>
              <p:tags r:id="rId9"/>
            </p:custDataLst>
          </p:nvPr>
        </p:nvSpPr>
        <p:spPr>
          <a:xfrm>
            <a:off x="3467100" y="3943267"/>
            <a:ext cx="5143500" cy="70493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1471910" y="6224432"/>
            <a:ext cx="720090" cy="633568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6224432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0571797" y="5432473"/>
            <a:ext cx="1620202" cy="142552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5432473"/>
            <a:ext cx="1620202" cy="14255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199.xml"/><Relationship Id="rId23" Type="http://schemas.openxmlformats.org/officeDocument/2006/relationships/tags" Target="../tags/tag198.xml"/><Relationship Id="rId22" Type="http://schemas.openxmlformats.org/officeDocument/2006/relationships/tags" Target="../tags/tag197.xml"/><Relationship Id="rId21" Type="http://schemas.openxmlformats.org/officeDocument/2006/relationships/tags" Target="../tags/tag196.xml"/><Relationship Id="rId20" Type="http://schemas.openxmlformats.org/officeDocument/2006/relationships/tags" Target="../tags/tag1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204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203.xml"/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206.xml"/><Relationship Id="rId10" Type="http://schemas.openxmlformats.org/officeDocument/2006/relationships/tags" Target="../tags/tag205.xml"/><Relationship Id="rId1" Type="http://schemas.openxmlformats.org/officeDocument/2006/relationships/tags" Target="../tags/tag200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15.xml"/><Relationship Id="rId8" Type="http://schemas.openxmlformats.org/officeDocument/2006/relationships/tags" Target="../tags/tag214.xml"/><Relationship Id="rId7" Type="http://schemas.openxmlformats.org/officeDocument/2006/relationships/tags" Target="../tags/tag213.xml"/><Relationship Id="rId6" Type="http://schemas.openxmlformats.org/officeDocument/2006/relationships/tags" Target="../tags/tag212.xml"/><Relationship Id="rId5" Type="http://schemas.openxmlformats.org/officeDocument/2006/relationships/tags" Target="../tags/tag211.xml"/><Relationship Id="rId4" Type="http://schemas.openxmlformats.org/officeDocument/2006/relationships/tags" Target="../tags/tag210.xml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8" Type="http://schemas.openxmlformats.org/officeDocument/2006/relationships/slideLayout" Target="../slideLayouts/slideLayout18.xml"/><Relationship Id="rId17" Type="http://schemas.openxmlformats.org/officeDocument/2006/relationships/tags" Target="../tags/tag218.xml"/><Relationship Id="rId16" Type="http://schemas.openxmlformats.org/officeDocument/2006/relationships/image" Target="file:///C:\Users\1V994W2\PycharmProjects\PPT_Background_Generation/pic_temp/1_pic_quater_right_up.png" TargetMode="External"/><Relationship Id="rId15" Type="http://schemas.openxmlformats.org/officeDocument/2006/relationships/image" Target="../media/image3.png"/><Relationship Id="rId14" Type="http://schemas.openxmlformats.org/officeDocument/2006/relationships/tags" Target="../tags/tag217.xml"/><Relationship Id="rId13" Type="http://schemas.openxmlformats.org/officeDocument/2006/relationships/image" Target="file:///C:\Users\1V994W2\PycharmProjects\PPT_Background_Generation/pic_temp/0_pic_quater_left_up.png" TargetMode="External"/><Relationship Id="rId12" Type="http://schemas.openxmlformats.org/officeDocument/2006/relationships/image" Target="../media/image2.png"/><Relationship Id="rId11" Type="http://schemas.openxmlformats.org/officeDocument/2006/relationships/tags" Target="../tags/tag216.xml"/><Relationship Id="rId10" Type="http://schemas.openxmlformats.org/officeDocument/2006/relationships/image" Target="../media/image7.png"/><Relationship Id="rId1" Type="http://schemas.openxmlformats.org/officeDocument/2006/relationships/tags" Target="../tags/tag20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0_pic_quater_left_up.png" TargetMode="External"/><Relationship Id="rId8" Type="http://schemas.openxmlformats.org/officeDocument/2006/relationships/image" Target="../media/image2.png"/><Relationship Id="rId7" Type="http://schemas.openxmlformats.org/officeDocument/2006/relationships/tags" Target="../tags/tag225.xml"/><Relationship Id="rId6" Type="http://schemas.openxmlformats.org/officeDocument/2006/relationships/tags" Target="../tags/tag224.xml"/><Relationship Id="rId5" Type="http://schemas.openxmlformats.org/officeDocument/2006/relationships/tags" Target="../tags/tag223.xml"/><Relationship Id="rId4" Type="http://schemas.openxmlformats.org/officeDocument/2006/relationships/tags" Target="../tags/tag222.xml"/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18.xml"/><Relationship Id="rId13" Type="http://schemas.openxmlformats.org/officeDocument/2006/relationships/tags" Target="../tags/tag227.xml"/><Relationship Id="rId12" Type="http://schemas.openxmlformats.org/officeDocument/2006/relationships/image" Target="file:///C:\Users\1V994W2\PycharmProjects\PPT_Background_Generation/pic_temp/1_pic_quater_right_up.png" TargetMode="External"/><Relationship Id="rId11" Type="http://schemas.openxmlformats.org/officeDocument/2006/relationships/image" Target="../media/image3.png"/><Relationship Id="rId10" Type="http://schemas.openxmlformats.org/officeDocument/2006/relationships/tags" Target="../tags/tag226.xml"/><Relationship Id="rId1" Type="http://schemas.openxmlformats.org/officeDocument/2006/relationships/tags" Target="../tags/tag219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image" Target="../media/image8.jpeg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3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29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231.xml"/><Relationship Id="rId10" Type="http://schemas.openxmlformats.org/officeDocument/2006/relationships/image" Target="../media/image10.jpeg"/><Relationship Id="rId1" Type="http://schemas.openxmlformats.org/officeDocument/2006/relationships/tags" Target="../tags/tag228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jpeg"/><Relationship Id="rId8" Type="http://schemas.openxmlformats.org/officeDocument/2006/relationships/image" Target="../media/image11.jpeg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34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33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235.xml"/><Relationship Id="rId11" Type="http://schemas.openxmlformats.org/officeDocument/2006/relationships/image" Target="../media/image14.png"/><Relationship Id="rId10" Type="http://schemas.openxmlformats.org/officeDocument/2006/relationships/image" Target="../media/image13.jpeg"/><Relationship Id="rId1" Type="http://schemas.openxmlformats.org/officeDocument/2006/relationships/tags" Target="../tags/tag23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jpeg"/><Relationship Id="rId8" Type="http://schemas.openxmlformats.org/officeDocument/2006/relationships/image" Target="../media/image15.jpeg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38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37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239.xml"/><Relationship Id="rId11" Type="http://schemas.openxmlformats.org/officeDocument/2006/relationships/image" Target="../media/image18.png"/><Relationship Id="rId10" Type="http://schemas.openxmlformats.org/officeDocument/2006/relationships/image" Target="../media/image17.jpeg"/><Relationship Id="rId1" Type="http://schemas.openxmlformats.org/officeDocument/2006/relationships/tags" Target="../tags/tag23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4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4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42.xml"/><Relationship Id="rId2" Type="http://schemas.openxmlformats.org/officeDocument/2006/relationships/tags" Target="../tags/tag241.xml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245.xml"/><Relationship Id="rId1" Type="http://schemas.openxmlformats.org/officeDocument/2006/relationships/tags" Target="../tags/tag24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53.xml"/><Relationship Id="rId8" Type="http://schemas.openxmlformats.org/officeDocument/2006/relationships/tags" Target="../tags/tag252.xml"/><Relationship Id="rId7" Type="http://schemas.openxmlformats.org/officeDocument/2006/relationships/tags" Target="../tags/tag251.xml"/><Relationship Id="rId6" Type="http://schemas.openxmlformats.org/officeDocument/2006/relationships/tags" Target="../tags/tag250.xml"/><Relationship Id="rId5" Type="http://schemas.openxmlformats.org/officeDocument/2006/relationships/tags" Target="../tags/tag249.xml"/><Relationship Id="rId4" Type="http://schemas.openxmlformats.org/officeDocument/2006/relationships/tags" Target="../tags/tag248.xml"/><Relationship Id="rId3" Type="http://schemas.openxmlformats.org/officeDocument/2006/relationships/tags" Target="../tags/tag247.xml"/><Relationship Id="rId2" Type="http://schemas.openxmlformats.org/officeDocument/2006/relationships/tags" Target="../tags/tag246.xml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254.xml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25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258.xml"/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260.xml"/><Relationship Id="rId1" Type="http://schemas.openxmlformats.org/officeDocument/2006/relationships/tags" Target="../tags/tag2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35" y="1302353"/>
            <a:ext cx="12192000" cy="42532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>
            <a:off x="1619250" y="2622550"/>
            <a:ext cx="9070975" cy="1198880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/>
          <a:p>
            <a:pPr algn="ctr"/>
            <a:r>
              <a:rPr lang="zh-CN" altLang="en-US" sz="7200" b="1" spc="3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手机登录</a:t>
            </a:r>
            <a:r>
              <a:rPr lang="zh-CN" altLang="en-US" sz="7200" b="1" spc="3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学习</a:t>
            </a:r>
            <a:endParaRPr lang="zh-CN" altLang="en-US" sz="7200" b="1" spc="3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3"/>
            </p:custDataLst>
          </p:nvPr>
        </p:nvSpPr>
        <p:spPr>
          <a:xfrm>
            <a:off x="1502410" y="3897630"/>
            <a:ext cx="9188450" cy="5530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altLang="zh-CN" sz="2400" dirty="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400" dirty="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初次登录</a:t>
            </a:r>
            <a:r>
              <a:rPr lang="en-US" altLang="zh-CN" sz="2400" dirty="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400" dirty="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与</a:t>
            </a:r>
            <a:r>
              <a:rPr lang="en-US" altLang="zh-CN" sz="2400" dirty="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400" dirty="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有过</a:t>
            </a:r>
            <a:r>
              <a:rPr lang="zh-CN" altLang="en-US" sz="2400" dirty="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登录学生</a:t>
            </a:r>
            <a:r>
              <a:rPr lang="en-US" altLang="zh-CN" sz="2400" dirty="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“</a:t>
            </a:r>
            <a:endParaRPr lang="en-US" altLang="zh-CN" sz="2400" dirty="0">
              <a:solidFill>
                <a:srgbClr val="FF0000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zh-CN" altLang="en-US" sz="2400" dirty="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登录步骤不同，请仔细阅读登录</a:t>
            </a:r>
            <a:r>
              <a:rPr lang="zh-CN" altLang="en-US" sz="2400" dirty="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说明</a:t>
            </a:r>
            <a:endParaRPr lang="zh-CN" altLang="en-US" sz="2400" dirty="0">
              <a:solidFill>
                <a:srgbClr val="FF0000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/>
          <p:nvPr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571797" y="5432473"/>
            <a:ext cx="1620202" cy="1425527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7"/>
            </p:custDataLst>
          </p:nvPr>
        </p:nvPicPr>
        <p:blipFill>
          <a:blip r:embed="rId8" r:link="rId9" cstate="email"/>
          <a:stretch>
            <a:fillRect/>
          </a:stretch>
        </p:blipFill>
        <p:spPr>
          <a:xfrm>
            <a:off x="0" y="5432473"/>
            <a:ext cx="1620202" cy="1425527"/>
          </a:xfrm>
          <a:prstGeom prst="rect">
            <a:avLst/>
          </a:prstGeom>
        </p:spPr>
      </p:pic>
      <p:sp>
        <p:nvSpPr>
          <p:cNvPr id="58" name="文本框 57"/>
          <p:cNvSpPr txBox="1"/>
          <p:nvPr>
            <p:custDataLst>
              <p:tags r:id="rId10"/>
            </p:custDataLst>
          </p:nvPr>
        </p:nvSpPr>
        <p:spPr>
          <a:xfrm flipH="1">
            <a:off x="2557917" y="2850315"/>
            <a:ext cx="854721" cy="880497"/>
          </a:xfrm>
          <a:prstGeom prst="rect">
            <a:avLst/>
          </a:prstGeom>
          <a:noFill/>
        </p:spPr>
        <p:txBody>
          <a:bodyPr wrap="square" rtlCol="0" anchor="ctr">
            <a:normAutofit lnSpcReduction="10000"/>
          </a:bodyPr>
          <a:p>
            <a:pPr algn="ctr">
              <a:lnSpc>
                <a:spcPct val="120000"/>
              </a:lnSpc>
            </a:pPr>
            <a:r>
              <a:rPr lang="en-US" altLang="zh-CN" sz="4700" b="1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altLang="zh-CN" sz="4700" b="1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2133599" y="0"/>
            <a:ext cx="4572001" cy="62441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0" y="1302353"/>
            <a:ext cx="12192000" cy="42532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2743714" y="3588453"/>
            <a:ext cx="3693281" cy="112458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学习通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APP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下载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地址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2744470" y="4677410"/>
            <a:ext cx="3693160" cy="1609725"/>
          </a:xfrm>
          <a:prstGeom prst="rect">
            <a:avLst/>
          </a:prstGeom>
          <a:noFill/>
        </p:spPr>
        <p:txBody>
          <a:bodyPr wrap="square" rtlCol="0">
            <a:normAutofit lnSpcReduction="20000"/>
          </a:bodyPr>
          <a:lstStyle/>
          <a:p>
            <a:pPr lvl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或者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App Store/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应用市场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直接搜索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“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学习通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”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下载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>
            <p:custDataLst>
              <p:tags r:id="rId6"/>
            </p:custDataLst>
          </p:nvPr>
        </p:nvGrpSpPr>
        <p:grpSpPr>
          <a:xfrm>
            <a:off x="11378484" y="636755"/>
            <a:ext cx="203545" cy="74612"/>
            <a:chOff x="9839643" y="910585"/>
            <a:chExt cx="203545" cy="74612"/>
          </a:xfrm>
        </p:grpSpPr>
        <p:cxnSp>
          <p:nvCxnSpPr>
            <p:cNvPr id="8" name="直接连接符 7"/>
            <p:cNvCxnSpPr/>
            <p:nvPr>
              <p:custDataLst>
                <p:tags r:id="rId7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8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任意多边形: 形状 9"/>
          <p:cNvSpPr/>
          <p:nvPr>
            <p:custDataLst>
              <p:tags r:id="rId9"/>
            </p:custDataLst>
          </p:nvPr>
        </p:nvSpPr>
        <p:spPr>
          <a:xfrm>
            <a:off x="609971" y="505786"/>
            <a:ext cx="336550" cy="336550"/>
          </a:xfrm>
          <a:custGeom>
            <a:avLst/>
            <a:gdLst>
              <a:gd name="connsiteX0" fmla="*/ 138801 w 336550"/>
              <a:gd name="connsiteY0" fmla="*/ 117033 h 336550"/>
              <a:gd name="connsiteX1" fmla="*/ 138801 w 336550"/>
              <a:gd name="connsiteY1" fmla="*/ 219517 h 336550"/>
              <a:gd name="connsiteX2" fmla="*/ 227149 w 336550"/>
              <a:gd name="connsiteY2" fmla="*/ 168275 h 336550"/>
              <a:gd name="connsiteX3" fmla="*/ 168275 w 336550"/>
              <a:gd name="connsiteY3" fmla="*/ 0 h 336550"/>
              <a:gd name="connsiteX4" fmla="*/ 336550 w 336550"/>
              <a:gd name="connsiteY4" fmla="*/ 168275 h 336550"/>
              <a:gd name="connsiteX5" fmla="*/ 168275 w 336550"/>
              <a:gd name="connsiteY5" fmla="*/ 336550 h 336550"/>
              <a:gd name="connsiteX6" fmla="*/ 0 w 336550"/>
              <a:gd name="connsiteY6" fmla="*/ 168275 h 336550"/>
              <a:gd name="connsiteX7" fmla="*/ 168275 w 336550"/>
              <a:gd name="connsiteY7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50" h="336550">
                <a:moveTo>
                  <a:pt x="138801" y="117033"/>
                </a:moveTo>
                <a:lnTo>
                  <a:pt x="138801" y="219517"/>
                </a:lnTo>
                <a:lnTo>
                  <a:pt x="227149" y="168275"/>
                </a:lnTo>
                <a:close/>
                <a:moveTo>
                  <a:pt x="168275" y="0"/>
                </a:moveTo>
                <a:cubicBezTo>
                  <a:pt x="261211" y="0"/>
                  <a:pt x="336550" y="75339"/>
                  <a:pt x="336550" y="168275"/>
                </a:cubicBezTo>
                <a:cubicBezTo>
                  <a:pt x="336550" y="261211"/>
                  <a:pt x="261211" y="336550"/>
                  <a:pt x="168275" y="336550"/>
                </a:cubicBezTo>
                <a:cubicBezTo>
                  <a:pt x="75339" y="336550"/>
                  <a:pt x="0" y="261211"/>
                  <a:pt x="0" y="168275"/>
                </a:cubicBezTo>
                <a:cubicBezTo>
                  <a:pt x="0" y="75339"/>
                  <a:pt x="75339" y="0"/>
                  <a:pt x="1682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 lnSpcReduction="20000"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图片 10" descr="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03525" y="415290"/>
            <a:ext cx="3231515" cy="3220720"/>
          </a:xfrm>
          <a:prstGeom prst="rect">
            <a:avLst/>
          </a:prstGeom>
        </p:spPr>
      </p:pic>
      <p:pic>
        <p:nvPicPr>
          <p:cNvPr id="14" name="图片 13"/>
          <p:cNvPicPr/>
          <p:nvPr>
            <p:custDataLst>
              <p:tags r:id="rId11"/>
            </p:custDataLst>
          </p:nvPr>
        </p:nvPicPr>
        <p:blipFill>
          <a:blip r:embed="rId12" r:link="rId13" cstate="email"/>
          <a:stretch>
            <a:fillRect/>
          </a:stretch>
        </p:blipFill>
        <p:spPr>
          <a:xfrm>
            <a:off x="10571797" y="5432473"/>
            <a:ext cx="1620202" cy="1425527"/>
          </a:xfrm>
          <a:prstGeom prst="rect">
            <a:avLst/>
          </a:prstGeom>
        </p:spPr>
      </p:pic>
      <p:pic>
        <p:nvPicPr>
          <p:cNvPr id="15" name="图片 14"/>
          <p:cNvPicPr/>
          <p:nvPr>
            <p:custDataLst>
              <p:tags r:id="rId14"/>
            </p:custDataLst>
          </p:nvPr>
        </p:nvPicPr>
        <p:blipFill>
          <a:blip r:embed="rId15" r:link="rId16" cstate="email"/>
          <a:stretch>
            <a:fillRect/>
          </a:stretch>
        </p:blipFill>
        <p:spPr>
          <a:xfrm>
            <a:off x="0" y="5432473"/>
            <a:ext cx="1620202" cy="1425527"/>
          </a:xfrm>
          <a:prstGeom prst="rect">
            <a:avLst/>
          </a:prstGeom>
        </p:spPr>
      </p:pic>
    </p:spTree>
    <p:custDataLst>
      <p:tags r:id="rId1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0" y="1302353"/>
            <a:ext cx="12192000" cy="42532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>
            <p:custDataLst>
              <p:tags r:id="rId2"/>
            </p:custDataLst>
          </p:nvPr>
        </p:nvCxnSpPr>
        <p:spPr>
          <a:xfrm>
            <a:off x="6102482" y="2531428"/>
            <a:ext cx="0" cy="1795145"/>
          </a:xfrm>
          <a:prstGeom prst="line">
            <a:avLst/>
          </a:prstGeom>
          <a:ln>
            <a:solidFill>
              <a:schemeClr val="bg1">
                <a:lumMod val="85000"/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2515870" y="2616200"/>
            <a:ext cx="3262630" cy="1014730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/>
          <a:p>
            <a:pPr algn="ctr"/>
            <a:r>
              <a:rPr lang="zh-CN" altLang="en-US" sz="60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初次</a:t>
            </a:r>
            <a:r>
              <a:rPr lang="zh-CN" altLang="en-US" sz="60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登录</a:t>
            </a:r>
            <a:endParaRPr lang="zh-CN" altLang="en-US" sz="6000" b="1" spc="3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4"/>
            </p:custDataLst>
          </p:nvPr>
        </p:nvSpPr>
        <p:spPr>
          <a:xfrm>
            <a:off x="2515870" y="3769995"/>
            <a:ext cx="3263265" cy="4603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步骤</a:t>
            </a:r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1-11</a:t>
            </a:r>
            <a:endParaRPr lang="en-US" altLang="zh-CN" sz="20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5"/>
            </p:custDataLst>
          </p:nvPr>
        </p:nvSpPr>
        <p:spPr>
          <a:xfrm>
            <a:off x="6426835" y="2615565"/>
            <a:ext cx="3815080" cy="1014730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/>
          <a:p>
            <a:pPr algn="ctr"/>
            <a:r>
              <a:rPr lang="zh-CN" altLang="en-US" sz="60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非初次</a:t>
            </a:r>
            <a:r>
              <a:rPr lang="zh-CN" altLang="en-US" sz="60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登录</a:t>
            </a:r>
            <a:endParaRPr lang="zh-CN" altLang="en-US" sz="6000" b="1" spc="3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6"/>
            </p:custDataLst>
          </p:nvPr>
        </p:nvSpPr>
        <p:spPr>
          <a:xfrm>
            <a:off x="6425565" y="3769995"/>
            <a:ext cx="3263265" cy="4603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步骤</a:t>
            </a:r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8-11</a:t>
            </a:r>
            <a:endParaRPr lang="en-US" altLang="zh-CN" sz="20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/>
          <p:nvPr>
            <p:custDataLst>
              <p:tags r:id="rId7"/>
            </p:custDataLst>
          </p:nvPr>
        </p:nvPicPr>
        <p:blipFill>
          <a:blip r:embed="rId8" r:link="rId9" cstate="email"/>
          <a:stretch>
            <a:fillRect/>
          </a:stretch>
        </p:blipFill>
        <p:spPr>
          <a:xfrm>
            <a:off x="10571797" y="5432473"/>
            <a:ext cx="1620202" cy="1425527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10"/>
            </p:custDataLst>
          </p:nvPr>
        </p:nvPicPr>
        <p:blipFill>
          <a:blip r:embed="rId11" r:link="rId12" cstate="email"/>
          <a:stretch>
            <a:fillRect/>
          </a:stretch>
        </p:blipFill>
        <p:spPr>
          <a:xfrm>
            <a:off x="0" y="5432473"/>
            <a:ext cx="1620202" cy="1425527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608400"/>
            <a:ext cx="12192000" cy="56412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10571797" y="5432473"/>
            <a:ext cx="1620202" cy="1425527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5432473"/>
            <a:ext cx="1620202" cy="1425527"/>
          </a:xfrm>
          <a:prstGeom prst="rect">
            <a:avLst/>
          </a:prstGeom>
        </p:spPr>
      </p:pic>
      <p:pic>
        <p:nvPicPr>
          <p:cNvPr id="11" name="图片 10" descr="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6340" y="0"/>
            <a:ext cx="3164840" cy="62503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 descr="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3580" y="0"/>
            <a:ext cx="3164840" cy="62509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 descr="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30820" y="0"/>
            <a:ext cx="3164840" cy="62496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文本框 13"/>
          <p:cNvSpPr txBox="1"/>
          <p:nvPr/>
        </p:nvSpPr>
        <p:spPr>
          <a:xfrm>
            <a:off x="1619885" y="209550"/>
            <a:ext cx="10058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步骤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en-US" altLang="zh-CN" sz="20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860290" y="209550"/>
            <a:ext cx="10058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步骤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en-US" altLang="zh-CN" sz="20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100695" y="209550"/>
            <a:ext cx="10058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步骤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en-US" altLang="zh-CN" sz="20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矩形 1"/>
          <p:cNvSpPr/>
          <p:nvPr/>
        </p:nvSpPr>
        <p:spPr>
          <a:xfrm>
            <a:off x="8931910" y="1980565"/>
            <a:ext cx="2020570" cy="24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405110" y="1562100"/>
            <a:ext cx="507365" cy="2787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608400"/>
            <a:ext cx="12192000" cy="56412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10571797" y="5432473"/>
            <a:ext cx="1620202" cy="1425527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5432473"/>
            <a:ext cx="1620202" cy="1425527"/>
          </a:xfrm>
          <a:prstGeom prst="rect">
            <a:avLst/>
          </a:prstGeom>
        </p:spPr>
      </p:pic>
      <p:pic>
        <p:nvPicPr>
          <p:cNvPr id="2" name="图片 1" descr="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35"/>
            <a:ext cx="2844165" cy="5829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 descr="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62935" y="0"/>
            <a:ext cx="2853055" cy="5848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 descr="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47200" y="635"/>
            <a:ext cx="2844800" cy="58235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文本框 14"/>
          <p:cNvSpPr txBox="1"/>
          <p:nvPr/>
        </p:nvSpPr>
        <p:spPr>
          <a:xfrm>
            <a:off x="3392170" y="209550"/>
            <a:ext cx="10058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步骤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endParaRPr lang="en-US" altLang="zh-CN" sz="20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5425" y="209550"/>
            <a:ext cx="10058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步骤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endParaRPr lang="en-US" altLang="zh-CN" sz="20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565640" y="209550"/>
            <a:ext cx="10058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步骤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</a:t>
            </a:r>
            <a:endParaRPr lang="en-US" altLang="zh-CN" sz="20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60515" y="3274695"/>
            <a:ext cx="1920875" cy="32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7"/>
          <p:cNvPicPr>
            <a:picLocks noChangeAspect="1"/>
          </p:cNvPicPr>
          <p:nvPr/>
        </p:nvPicPr>
        <p:blipFill>
          <a:blip r:embed="rId11"/>
          <a:srcRect l="-335" r="335"/>
          <a:stretch>
            <a:fillRect/>
          </a:stretch>
        </p:blipFill>
        <p:spPr>
          <a:xfrm>
            <a:off x="6260465" y="0"/>
            <a:ext cx="2842260" cy="5822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矩形 11"/>
          <p:cNvSpPr/>
          <p:nvPr/>
        </p:nvSpPr>
        <p:spPr>
          <a:xfrm>
            <a:off x="6670040" y="3244850"/>
            <a:ext cx="1970405" cy="388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699885" y="3274695"/>
            <a:ext cx="21113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浙江经贸职业技术学院</a:t>
            </a:r>
            <a:r>
              <a:rPr lang="zh-CN" altLang="en-US" sz="2400">
                <a:solidFill>
                  <a:srgbClr val="FF0000"/>
                </a:solidFill>
              </a:rPr>
              <a:t>教学平台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30645" y="209550"/>
            <a:ext cx="10058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步骤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endParaRPr lang="en-US" altLang="zh-CN" sz="20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608400"/>
            <a:ext cx="12192000" cy="56412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10571797" y="5432473"/>
            <a:ext cx="1620202" cy="1425527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5432473"/>
            <a:ext cx="1620202" cy="1425527"/>
          </a:xfrm>
          <a:prstGeom prst="rect">
            <a:avLst/>
          </a:prstGeom>
        </p:spPr>
      </p:pic>
      <p:pic>
        <p:nvPicPr>
          <p:cNvPr id="9" name="图片 8" descr="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2849245" cy="61760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2130" y="0"/>
            <a:ext cx="2849245" cy="61760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7125" y="0"/>
            <a:ext cx="2849245" cy="61760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文本框 12"/>
          <p:cNvSpPr txBox="1"/>
          <p:nvPr/>
        </p:nvSpPr>
        <p:spPr>
          <a:xfrm>
            <a:off x="410210" y="209550"/>
            <a:ext cx="10058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步骤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</a:t>
            </a:r>
            <a:endParaRPr lang="en-US" altLang="zh-CN" sz="20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495675" y="209550"/>
            <a:ext cx="10058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步骤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</a:t>
            </a:r>
            <a:endParaRPr lang="en-US" altLang="zh-CN" sz="20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419215" y="209550"/>
            <a:ext cx="10058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步骤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</a:t>
            </a:r>
            <a:endParaRPr lang="en-US" altLang="zh-CN" sz="20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48775" y="0"/>
            <a:ext cx="2943225" cy="626745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9342120" y="209550"/>
            <a:ext cx="10058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步骤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11</a:t>
            </a:r>
            <a:endParaRPr lang="en-US" altLang="zh-CN" sz="20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35" y="1302353"/>
            <a:ext cx="12192000" cy="42532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>
            <a:off x="1619250" y="2622550"/>
            <a:ext cx="9070975" cy="1198880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/>
          <a:p>
            <a:pPr algn="ctr"/>
            <a:r>
              <a:rPr lang="zh-CN" altLang="en-US" sz="7200" b="1" spc="3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电脑登录</a:t>
            </a:r>
            <a:r>
              <a:rPr lang="zh-CN" altLang="en-US" sz="7200" b="1" spc="3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学习</a:t>
            </a:r>
            <a:endParaRPr lang="zh-CN" altLang="en-US" sz="7200" b="1" spc="3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/>
          <p:nvPr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0571797" y="5432473"/>
            <a:ext cx="1620202" cy="1425527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5432473"/>
            <a:ext cx="1620202" cy="1425527"/>
          </a:xfrm>
          <a:prstGeom prst="rect">
            <a:avLst/>
          </a:prstGeom>
        </p:spPr>
      </p:pic>
      <p:sp>
        <p:nvSpPr>
          <p:cNvPr id="58" name="文本框 57"/>
          <p:cNvSpPr txBox="1"/>
          <p:nvPr>
            <p:custDataLst>
              <p:tags r:id="rId9"/>
            </p:custDataLst>
          </p:nvPr>
        </p:nvSpPr>
        <p:spPr>
          <a:xfrm flipH="1">
            <a:off x="2557917" y="2850315"/>
            <a:ext cx="854721" cy="880497"/>
          </a:xfrm>
          <a:prstGeom prst="rect">
            <a:avLst/>
          </a:prstGeom>
          <a:noFill/>
        </p:spPr>
        <p:txBody>
          <a:bodyPr wrap="square" rtlCol="0" anchor="ctr">
            <a:normAutofit lnSpcReduction="10000"/>
          </a:bodyPr>
          <a:p>
            <a:pPr algn="ctr">
              <a:lnSpc>
                <a:spcPct val="120000"/>
              </a:lnSpc>
            </a:pPr>
            <a:r>
              <a:rPr lang="en-US" altLang="zh-CN" sz="4700" b="1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altLang="zh-CN" sz="4700" b="1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4450" y="116205"/>
            <a:ext cx="9563100" cy="6373495"/>
          </a:xfrm>
          <a:prstGeom prst="rect">
            <a:avLst/>
          </a:prstGeom>
        </p:spPr>
      </p:pic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526415" y="116205"/>
            <a:ext cx="4295140" cy="534289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421640" y="0"/>
            <a:ext cx="4295140" cy="5342890"/>
          </a:xfrm>
          <a:prstGeom prst="rect">
            <a:avLst/>
          </a:prstGeom>
          <a:solidFill>
            <a:srgbClr val="2E75B6"/>
          </a:solidFill>
          <a:ln>
            <a:noFill/>
          </a:ln>
          <a:effectLst>
            <a:outerShdw blurRad="50800" dist="38100" dir="540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023499" y="506163"/>
            <a:ext cx="3693281" cy="112458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b="1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PC</a:t>
            </a:r>
            <a:r>
              <a:rPr lang="zh-CN" altLang="en-US" sz="4000" b="1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端登录学习</a:t>
            </a:r>
            <a:endParaRPr lang="zh-CN" altLang="en-US" sz="4000" b="1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699770" y="1630680"/>
            <a:ext cx="3947795" cy="3329940"/>
          </a:xfrm>
          <a:prstGeom prst="rect">
            <a:avLst/>
          </a:prstGeom>
          <a:noFill/>
        </p:spPr>
        <p:txBody>
          <a:bodyPr wrap="square" rtlCol="0">
            <a:normAutofit fontScale="25000"/>
          </a:bodyPr>
          <a:lstStyle/>
          <a:p>
            <a:pPr lvl="0">
              <a:lnSpc>
                <a:spcPct val="150000"/>
              </a:lnSpc>
            </a:pPr>
            <a:r>
              <a:rPr lang="zh-CN" altLang="en-US" sz="72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学习网</a:t>
            </a:r>
            <a:r>
              <a:rPr lang="zh-CN" altLang="en-US" sz="72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站：</a:t>
            </a:r>
            <a:endParaRPr lang="zh-CN" altLang="en-US" sz="72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zh-CN" altLang="en-US" sz="72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http://course.fanya.zjiet.edu.cn</a:t>
            </a:r>
            <a:endParaRPr lang="zh-CN" altLang="en-US" sz="72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zh-CN" altLang="en-US" sz="72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账号：</a:t>
            </a:r>
            <a:endParaRPr lang="zh-CN" altLang="en-US" sz="72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zh-CN" altLang="en-US" sz="72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在用手机号注册并绑定学校</a:t>
            </a:r>
            <a:r>
              <a:rPr lang="zh-CN" altLang="en-US" sz="72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及学号后，账号用手机号或者学号</a:t>
            </a:r>
            <a:r>
              <a:rPr lang="zh-CN" altLang="en-US" sz="72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皆可</a:t>
            </a:r>
            <a:endParaRPr lang="zh-CN" altLang="en-US" sz="72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zh-CN" altLang="en-US" sz="72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密码：</a:t>
            </a:r>
            <a:endParaRPr lang="zh-CN" altLang="en-US" sz="72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zh-CN" altLang="en-US" sz="72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密码忘记用手机重置</a:t>
            </a:r>
            <a:r>
              <a:rPr lang="zh-CN" altLang="en-US" sz="72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或联系</a:t>
            </a:r>
            <a:r>
              <a:rPr lang="zh-CN" altLang="en-US" sz="72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客服</a:t>
            </a:r>
            <a:endParaRPr lang="zh-CN" altLang="en-US" sz="72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>
            <p:custDataLst>
              <p:tags r:id="rId6"/>
            </p:custDataLst>
          </p:nvPr>
        </p:nvGrpSpPr>
        <p:grpSpPr>
          <a:xfrm>
            <a:off x="11378484" y="636755"/>
            <a:ext cx="203545" cy="74612"/>
            <a:chOff x="9839643" y="910585"/>
            <a:chExt cx="203545" cy="74612"/>
          </a:xfrm>
        </p:grpSpPr>
        <p:cxnSp>
          <p:nvCxnSpPr>
            <p:cNvPr id="8" name="直接连接符 7"/>
            <p:cNvCxnSpPr/>
            <p:nvPr>
              <p:custDataLst>
                <p:tags r:id="rId7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8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任意多边形: 形状 9"/>
          <p:cNvSpPr/>
          <p:nvPr>
            <p:custDataLst>
              <p:tags r:id="rId9"/>
            </p:custDataLst>
          </p:nvPr>
        </p:nvSpPr>
        <p:spPr>
          <a:xfrm>
            <a:off x="609971" y="505786"/>
            <a:ext cx="336550" cy="336550"/>
          </a:xfrm>
          <a:custGeom>
            <a:avLst/>
            <a:gdLst>
              <a:gd name="connsiteX0" fmla="*/ 138801 w 336550"/>
              <a:gd name="connsiteY0" fmla="*/ 117033 h 336550"/>
              <a:gd name="connsiteX1" fmla="*/ 138801 w 336550"/>
              <a:gd name="connsiteY1" fmla="*/ 219517 h 336550"/>
              <a:gd name="connsiteX2" fmla="*/ 227149 w 336550"/>
              <a:gd name="connsiteY2" fmla="*/ 168275 h 336550"/>
              <a:gd name="connsiteX3" fmla="*/ 168275 w 336550"/>
              <a:gd name="connsiteY3" fmla="*/ 0 h 336550"/>
              <a:gd name="connsiteX4" fmla="*/ 336550 w 336550"/>
              <a:gd name="connsiteY4" fmla="*/ 168275 h 336550"/>
              <a:gd name="connsiteX5" fmla="*/ 168275 w 336550"/>
              <a:gd name="connsiteY5" fmla="*/ 336550 h 336550"/>
              <a:gd name="connsiteX6" fmla="*/ 0 w 336550"/>
              <a:gd name="connsiteY6" fmla="*/ 168275 h 336550"/>
              <a:gd name="connsiteX7" fmla="*/ 168275 w 336550"/>
              <a:gd name="connsiteY7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50" h="336550">
                <a:moveTo>
                  <a:pt x="138801" y="117033"/>
                </a:moveTo>
                <a:lnTo>
                  <a:pt x="138801" y="219517"/>
                </a:lnTo>
                <a:lnTo>
                  <a:pt x="227149" y="168275"/>
                </a:lnTo>
                <a:close/>
                <a:moveTo>
                  <a:pt x="168275" y="0"/>
                </a:moveTo>
                <a:cubicBezTo>
                  <a:pt x="261211" y="0"/>
                  <a:pt x="336550" y="75339"/>
                  <a:pt x="336550" y="168275"/>
                </a:cubicBezTo>
                <a:cubicBezTo>
                  <a:pt x="336550" y="261211"/>
                  <a:pt x="261211" y="336550"/>
                  <a:pt x="168275" y="336550"/>
                </a:cubicBezTo>
                <a:cubicBezTo>
                  <a:pt x="75339" y="336550"/>
                  <a:pt x="0" y="261211"/>
                  <a:pt x="0" y="168275"/>
                </a:cubicBezTo>
                <a:cubicBezTo>
                  <a:pt x="0" y="75339"/>
                  <a:pt x="75339" y="0"/>
                  <a:pt x="1682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 lnSpcReduction="20000"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9037955" y="200025"/>
            <a:ext cx="633095" cy="306705"/>
          </a:xfrm>
          <a:prstGeom prst="roundRect">
            <a:avLst/>
          </a:prstGeom>
          <a:noFill/>
          <a:ln w="28575" cmpd="dbl"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0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35" y="1302353"/>
            <a:ext cx="12192000" cy="42532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>
            <a:off x="1501775" y="2622550"/>
            <a:ext cx="9188450" cy="1198880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/>
          <a:p>
            <a:pPr algn="ctr"/>
            <a:r>
              <a:rPr lang="zh-CN" altLang="en-US" sz="7200" b="1" spc="3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手机端</a:t>
            </a:r>
            <a:r>
              <a:rPr lang="en-US" altLang="zh-CN" sz="7200" b="1" spc="3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sz="7200" b="1" spc="3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电脑端</a:t>
            </a:r>
            <a:endParaRPr lang="zh-CN" altLang="en-US" sz="7200" b="1" spc="3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3"/>
            </p:custDataLst>
          </p:nvPr>
        </p:nvSpPr>
        <p:spPr>
          <a:xfrm>
            <a:off x="1502410" y="3897630"/>
            <a:ext cx="9188450" cy="5530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zh-CN" altLang="en-US" sz="2400" dirty="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使用两者中任何一种方式注册登录后</a:t>
            </a:r>
            <a:endParaRPr lang="zh-CN" altLang="en-US" sz="2400" dirty="0">
              <a:solidFill>
                <a:srgbClr val="FF0000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zh-CN" altLang="en-US" sz="2400" dirty="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另一种方式都可用学号或者手机号直接</a:t>
            </a:r>
            <a:r>
              <a:rPr lang="zh-CN" altLang="en-US" sz="2400" dirty="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登录</a:t>
            </a:r>
            <a:endParaRPr lang="zh-CN" altLang="en-US" sz="2400" dirty="0">
              <a:solidFill>
                <a:srgbClr val="FF0000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/>
          <p:nvPr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571797" y="5432473"/>
            <a:ext cx="1620202" cy="1425527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7"/>
            </p:custDataLst>
          </p:nvPr>
        </p:nvPicPr>
        <p:blipFill>
          <a:blip r:embed="rId8" r:link="rId9" cstate="email"/>
          <a:stretch>
            <a:fillRect/>
          </a:stretch>
        </p:blipFill>
        <p:spPr>
          <a:xfrm>
            <a:off x="0" y="5432473"/>
            <a:ext cx="1620202" cy="1425527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1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9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7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6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5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6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16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16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416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2、17、20、21、22、23、24、27、30、34、37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BLOCK" val="0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1"/>
  <p:tag name="KSO_WM_UNIT_ID" val="custom20204416_14*i*1"/>
  <p:tag name="KSO_WM_TEMPLATE_CATEGORY" val="custom"/>
  <p:tag name="KSO_WM_TEMPLATE_INDEX" val="20204416"/>
  <p:tag name="KSO_WM_UNIT_BK_DARK_LIGHT" val="2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0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a"/>
  <p:tag name="KSO_WM_UNIT_INDEX" val="1_1_1"/>
  <p:tag name="KSO_WM_UNIT_ID" val="custom20204416_14*l_h_a*1_1_1"/>
  <p:tag name="KSO_WM_TEMPLATE_CATEGORY" val="custom"/>
  <p:tag name="KSO_WM_TEMPLATE_INDEX" val="20204416"/>
  <p:tag name="KSO_WM_UNIT_LAYERLEVEL" val="1_1_1"/>
  <p:tag name="KSO_WM_TAG_VERSION" val="1.0"/>
  <p:tag name="KSO_WM_BEAUTIFY_FLAG" val="#wm#"/>
  <p:tag name="KSO_WM_UNIT_PRESET_TEXT" val="关键词"/>
  <p:tag name="KSO_WM_UNIT_TEXT_FILL_FORE_SCHEMECOLOR_INDEX" val="13"/>
  <p:tag name="KSO_WM_UNIT_TEXT_FILL_TYPE" val="1"/>
  <p:tag name="KSO_WM_UNIT_USESOURCEFORMAT_APPLY" val="1"/>
</p:tagLst>
</file>

<file path=ppt/tags/tag202.xml><?xml version="1.0" encoding="utf-8"?>
<p:tagLst xmlns:p="http://schemas.openxmlformats.org/presentationml/2006/main">
  <p:tag name="KSO_WM_UNIT_NOCLEAR" val="0"/>
  <p:tag name="KSO_WM_UNIT_VALUE" val="35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1_1"/>
  <p:tag name="KSO_WM_UNIT_ID" val="custom20204416_14*l_h_f*1_1_1"/>
  <p:tag name="KSO_WM_TEMPLATE_CATEGORY" val="custom"/>
  <p:tag name="KSO_WM_TEMPLATE_INDEX" val="20204416"/>
  <p:tag name="KSO_WM_UNIT_LAYERLEVEL" val="1_1_1"/>
  <p:tag name="KSO_WM_TAG_VERSION" val="1.0"/>
  <p:tag name="KSO_WM_BEAUTIFY_FLAG" val="#wm#"/>
  <p:tag name="KSO_WM_UNIT_PRESET_TEXT" val="点击此处添加正文"/>
  <p:tag name="KSO_WM_UNIT_SUBTYPE" val="a"/>
  <p:tag name="KSO_WM_UNIT_TEXT_FILL_FORE_SCHEMECOLOR_INDEX" val="13"/>
  <p:tag name="KSO_WM_UNIT_TEXT_FILL_TYPE" val="1"/>
  <p:tag name="KSO_WM_UNIT_USESOURCEFORMAT_APPLY" val="1"/>
</p:tagLst>
</file>

<file path=ppt/tags/tag203.xml><?xml version="1.0" encoding="utf-8"?>
<p:tagLst xmlns:p="http://schemas.openxmlformats.org/presentationml/2006/main">
  <p:tag name="KSO_WM_SLIDE_BACKGROUND_TYPE" val="belt"/>
  <p:tag name="KSO_WM_UNIT_TYPE" val="i"/>
  <p:tag name="KSO_WM_UNIT_INDEX" val="2"/>
  <p:tag name="KSO_WM_TEMPLATE_CATEGORY" val="custom"/>
  <p:tag name="KSO_WM_TEMPLATE_INDEX" val="20204416"/>
  <p:tag name="KSO_WM_UNIT_ID" val="custom20204416_14*i*2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LAYERLEVEL" val="1"/>
  <p:tag name="KSO_WM_TAG_VERSION" val="1.0"/>
  <p:tag name="KSO_WM_BEAUTIFY_FLAG" val="#wm#"/>
  <p:tag name="KSO_WM_UNIT_USESOURCEFORMAT_APPLY" val="1"/>
</p:tagLst>
</file>

<file path=ppt/tags/tag204.xml><?xml version="1.0" encoding="utf-8"?>
<p:tagLst xmlns:p="http://schemas.openxmlformats.org/presentationml/2006/main">
  <p:tag name="KSO_WM_SLIDE_BACKGROUND_TYPE" val="belt"/>
  <p:tag name="KSO_WM_UNIT_TYPE" val="i"/>
  <p:tag name="KSO_WM_UNIT_INDEX" val="3"/>
  <p:tag name="KSO_WM_TEMPLATE_CATEGORY" val="custom"/>
  <p:tag name="KSO_WM_TEMPLATE_INDEX" val="20204416"/>
  <p:tag name="KSO_WM_UNIT_ID" val="custom20204416_14*i*3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LAYERLEVEL" val="1"/>
  <p:tag name="KSO_WM_TAG_VERSION" val="1.0"/>
  <p:tag name="KSO_WM_BEAUTIFY_FLAG" val="#wm#"/>
  <p:tag name="KSO_WM_UNIT_USESOURCEFORMAT_APPLY" val="1"/>
</p:tagLst>
</file>

<file path=ppt/tags/tag205.xml><?xml version="1.0" encoding="utf-8"?>
<p:tagLst xmlns:p="http://schemas.openxmlformats.org/presentationml/2006/main">
  <p:tag name="KSO_WM_UNIT_COLOR_SCHEME_SHAPE_ID" val="58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SUBTYPE" val="d"/>
  <p:tag name="KSO_WM_UNIT_TYPE" val="l_h_i"/>
  <p:tag name="KSO_WM_UNIT_INDEX" val="1_1_3"/>
  <p:tag name="KSO_WM_UNIT_ID" val="custom20204416_27*l_h_i*1_1_3"/>
  <p:tag name="KSO_WM_TEMPLATE_CATEGORY" val="custom"/>
  <p:tag name="KSO_WM_TEMPLATE_INDEX" val="20204416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206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,&quot;right&quot;:0.0,&quot;bottom&quot;:0.0,&quot;leftAbs&quot;:false,&quot;topAbs&quot;:false,&quot;rightAbs&quot;:false,&quot;bottomAbs&quot;:false}]}"/>
  <p:tag name="KSO_WM_SLIDE_BACKGROUND" val="[&quot;general&quot;,&quot;belt&quot;]"/>
  <p:tag name="KSO_WM_SLIDE_RATIO" val="1.777778"/>
  <p:tag name="KSO_WM_SLIDE_ID" val="custom20204416_14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1"/>
  <p:tag name="KSO_WM_SLIDE_INDEX" val="14"/>
  <p:tag name="KSO_WM_SLIDE_SIZE" val="723.5*43.55"/>
  <p:tag name="KSO_WM_SLIDE_POSITION" val="118.3*306.9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416"/>
  <p:tag name="KSO_WM_SLIDE_LAYOUT" val="i_l"/>
  <p:tag name="KSO_WM_SLIDE_LAYOUT_CNT" val="1_1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i"/>
  <p:tag name="KSO_WM_UNIT_INDEX" val="1"/>
  <p:tag name="KSO_WM_TEMPLATE_CATEGORY" val="custom"/>
  <p:tag name="KSO_WM_TEMPLATE_INDEX" val="20204416"/>
  <p:tag name="KSO_WM_UNIT_ID" val="custom20204416_23*i*1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i"/>
  <p:tag name="KSO_WM_UNIT_INDEX" val="2"/>
  <p:tag name="KSO_WM_TEMPLATE_CATEGORY" val="custom"/>
  <p:tag name="KSO_WM_TEMPLATE_INDEX" val="20204416"/>
  <p:tag name="KSO_WM_UNIT_ID" val="custom20204416_23*i*2"/>
</p:tagLst>
</file>

<file path=ppt/tags/tag209.xml><?xml version="1.0" encoding="utf-8"?>
<p:tagLst xmlns:p="http://schemas.openxmlformats.org/presentationml/2006/main">
  <p:tag name="KSO_WM_UNIT_BLOCK" val="0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1"/>
  <p:tag name="KSO_WM_UNIT_ID" val="custom20204416_14*i*1"/>
  <p:tag name="KSO_WM_TEMPLATE_CATEGORY" val="custom"/>
  <p:tag name="KSO_WM_TEMPLATE_INDEX" val="20204416"/>
  <p:tag name="KSO_WM_UNIT_BK_DARK_LIGHT" val="2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ISCONTENTSTITLE" val="0"/>
  <p:tag name="KSO_WM_UNIT_PRESET_TEXT" val="单击此处&#13;添加大标题内容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416"/>
  <p:tag name="KSO_WM_UNIT_ID" val="custom20204416_23*a*1"/>
  <p:tag name="KSO_WM_UNIT_ISNUMDGMTITLE" val="0"/>
</p:tagLst>
</file>

<file path=ppt/tags/tag211.xml><?xml version="1.0" encoding="utf-8"?>
<p:tagLst xmlns:p="http://schemas.openxmlformats.org/presentationml/2006/main"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您的正文已经简明扼要，但信息却错综复杂，需要用更多的文字来表述；但请您尽可能提炼思想的精髓……"/>
  <p:tag name="KSO_WM_UNIT_NOCLEAR" val="0"/>
  <p:tag name="KSO_WM_UNIT_VALUE" val="13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416"/>
  <p:tag name="KSO_WM_UNIT_ID" val="custom20204416_23*f*1"/>
  <p:tag name="KSO_WM_UNIT_SUBTYPE" val="a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4416_23*i*3"/>
  <p:tag name="KSO_WM_TEMPLATE_CATEGORY" val="custom"/>
  <p:tag name="KSO_WM_TEMPLATE_INDEX" val="20204416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i"/>
  <p:tag name="KSO_WM_UNIT_INDEX" val="4"/>
  <p:tag name="KSO_WM_TEMPLATE_CATEGORY" val="custom"/>
  <p:tag name="KSO_WM_TEMPLATE_INDEX" val="20204416"/>
  <p:tag name="KSO_WM_UNIT_ID" val="custom20204416_23*i*4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i"/>
  <p:tag name="KSO_WM_UNIT_INDEX" val="5"/>
  <p:tag name="KSO_WM_TEMPLATE_CATEGORY" val="custom"/>
  <p:tag name="KSO_WM_TEMPLATE_INDEX" val="20204416"/>
  <p:tag name="KSO_WM_UNIT_ID" val="custom20204416_23*i*5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i"/>
  <p:tag name="KSO_WM_UNIT_INDEX" val="6"/>
  <p:tag name="KSO_WM_TEMPLATE_CATEGORY" val="custom"/>
  <p:tag name="KSO_WM_TEMPLATE_INDEX" val="20204416"/>
  <p:tag name="KSO_WM_UNIT_ID" val="custom20204416_23*i*6"/>
</p:tagLst>
</file>

<file path=ppt/tags/tag216.xml><?xml version="1.0" encoding="utf-8"?>
<p:tagLst xmlns:p="http://schemas.openxmlformats.org/presentationml/2006/main">
  <p:tag name="KSO_WM_SLIDE_BACKGROUND_TYPE" val="belt"/>
  <p:tag name="KSO_WM_UNIT_TYPE" val="i"/>
  <p:tag name="KSO_WM_UNIT_INDEX" val="2"/>
  <p:tag name="KSO_WM_TEMPLATE_CATEGORY" val="custom"/>
  <p:tag name="KSO_WM_TEMPLATE_INDEX" val="20204416"/>
  <p:tag name="KSO_WM_UNIT_ID" val="custom20204416_15*i*2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LAYERLEVEL" val="1"/>
  <p:tag name="KSO_WM_TAG_VERSION" val="1.0"/>
  <p:tag name="KSO_WM_BEAUTIFY_FLAG" val="#wm#"/>
  <p:tag name="KSO_WM_UNIT_USESOURCEFORMAT_APPLY" val="1"/>
</p:tagLst>
</file>

<file path=ppt/tags/tag217.xml><?xml version="1.0" encoding="utf-8"?>
<p:tagLst xmlns:p="http://schemas.openxmlformats.org/presentationml/2006/main">
  <p:tag name="KSO_WM_SLIDE_BACKGROUND_TYPE" val="belt"/>
  <p:tag name="KSO_WM_UNIT_TYPE" val="i"/>
  <p:tag name="KSO_WM_UNIT_INDEX" val="3"/>
  <p:tag name="KSO_WM_TEMPLATE_CATEGORY" val="custom"/>
  <p:tag name="KSO_WM_TEMPLATE_INDEX" val="20204416"/>
  <p:tag name="KSO_WM_UNIT_ID" val="custom20204416_15*i*3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LAYERLEVEL" val="1"/>
  <p:tag name="KSO_WM_TAG_VERSION" val="1.0"/>
  <p:tag name="KSO_WM_BEAUTIFY_FLAG" val="#wm#"/>
  <p:tag name="KSO_WM_UNIT_USESOURCEFORMAT_APPLY" val="1"/>
</p:tagLst>
</file>

<file path=ppt/tags/tag218.xml><?xml version="1.0" encoding="utf-8"?>
<p:tagLst xmlns:p="http://schemas.openxmlformats.org/presentationml/2006/main">
  <p:tag name="KSO_WM_TEMPLATE_SUBCATEGORY" val="0"/>
  <p:tag name="KSO_WM_SLIDE_ITEM_CNT" val="0"/>
  <p:tag name="KSO_WM_SLIDE_INDEX" val="23"/>
  <p:tag name="KSO_WM_TAG_VERSION" val="1.0"/>
  <p:tag name="KSO_WM_BEAUTIFY_FLAG" val="#wm#"/>
  <p:tag name="KSO_WM_SLIDE_LAYOUT" val="a_d_f"/>
  <p:tag name="KSO_WM_SLIDE_LAYOUT_CNT" val="1_1_1"/>
  <p:tag name="KSO_WM_SLIDE_TYPE" val="text"/>
  <p:tag name="KSO_WM_SLIDE_SUBTYPE" val="picTxt"/>
  <p:tag name="KSO_WM_SLIDE_SIZE" val="960*540"/>
  <p:tag name="KSO_WM_SLIDE_POSITION" val="0*0"/>
  <p:tag name="KSO_WM_TEMPLATE_MASTER_TYPE" val="1"/>
  <p:tag name="KSO_WM_TEMPLATE_COLOR_TYPE" val="1"/>
  <p:tag name="KSO_WM_TEMPLATE_CATEGORY" val="custom"/>
  <p:tag name="KSO_WM_TEMPLATE_INDEX" val="20204416"/>
  <p:tag name="KSO_WM_SLIDE_ID" val="custom20204416_23"/>
</p:tagLst>
</file>

<file path=ppt/tags/tag219.xml><?xml version="1.0" encoding="utf-8"?>
<p:tagLst xmlns:p="http://schemas.openxmlformats.org/presentationml/2006/main">
  <p:tag name="KSO_WM_UNIT_BLOCK" val="0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1"/>
  <p:tag name="KSO_WM_UNIT_ID" val="custom20204416_15*i*1"/>
  <p:tag name="KSO_WM_TEMPLATE_CATEGORY" val="custom"/>
  <p:tag name="KSO_WM_TEMPLATE_INDEX" val="20204416"/>
  <p:tag name="KSO_WM_UNIT_BK_DARK_LIGHT" val="2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BLOCK" val="0"/>
  <p:tag name="KSO_WM_UNIT_IS_LAYOUT_DIAGRAM" val="1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z"/>
  <p:tag name="KSO_WM_UNIT_INDEX" val="1_1"/>
  <p:tag name="KSO_WM_UNIT_ID" val="custom20204416_15*l_z*1_1"/>
  <p:tag name="KSO_WM_TEMPLATE_CATEGORY" val="custom"/>
  <p:tag name="KSO_WM_TEMPLATE_INDEX" val="20204416"/>
  <p:tag name="KSO_WM_UNIT_LAYERLEVEL" val="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22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a"/>
  <p:tag name="KSO_WM_UNIT_INDEX" val="1_1_1"/>
  <p:tag name="KSO_WM_UNIT_ID" val="custom20204416_15*l_h_a*1_1_1"/>
  <p:tag name="KSO_WM_TEMPLATE_CATEGORY" val="custom"/>
  <p:tag name="KSO_WM_TEMPLATE_INDEX" val="20204416"/>
  <p:tag name="KSO_WM_UNIT_LAYERLEVEL" val="1_1_1"/>
  <p:tag name="KSO_WM_TAG_VERSION" val="1.0"/>
  <p:tag name="KSO_WM_BEAUTIFY_FLAG" val="#wm#"/>
  <p:tag name="KSO_WM_UNIT_PRESET_TEXT" val="关键词"/>
  <p:tag name="KSO_WM_UNIT_TEXT_FILL_FORE_SCHEMECOLOR_INDEX" val="13"/>
  <p:tag name="KSO_WM_UNIT_TEXT_FILL_TYPE" val="1"/>
  <p:tag name="KSO_WM_UNIT_USESOURCEFORMAT_APPLY" val="1"/>
</p:tagLst>
</file>

<file path=ppt/tags/tag222.xml><?xml version="1.0" encoding="utf-8"?>
<p:tagLst xmlns:p="http://schemas.openxmlformats.org/presentationml/2006/main"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1_1"/>
  <p:tag name="KSO_WM_UNIT_ID" val="custom20204416_15*l_h_f*1_1_1"/>
  <p:tag name="KSO_WM_TEMPLATE_CATEGORY" val="custom"/>
  <p:tag name="KSO_WM_TEMPLATE_INDEX" val="20204416"/>
  <p:tag name="KSO_WM_UNIT_LAYERLEVEL" val="1_1_1"/>
  <p:tag name="KSO_WM_TAG_VERSION" val="1.0"/>
  <p:tag name="KSO_WM_BEAUTIFY_FLAG" val="#wm#"/>
  <p:tag name="KSO_WM_UNIT_PRESET_TEXT" val="点击此处添加正文"/>
  <p:tag name="KSO_WM_UNIT_SUBTYPE" val="a"/>
  <p:tag name="KSO_WM_UNIT_TEXT_FILL_FORE_SCHEMECOLOR_INDEX" val="13"/>
  <p:tag name="KSO_WM_UNIT_TEXT_FILL_TYPE" val="1"/>
  <p:tag name="KSO_WM_UNIT_USESOURCEFORMAT_APPLY" val="1"/>
</p:tagLst>
</file>

<file path=ppt/tags/tag22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a"/>
  <p:tag name="KSO_WM_UNIT_INDEX" val="1_2_1"/>
  <p:tag name="KSO_WM_UNIT_ID" val="custom20204416_15*l_h_a*1_2_1"/>
  <p:tag name="KSO_WM_TEMPLATE_CATEGORY" val="custom"/>
  <p:tag name="KSO_WM_TEMPLATE_INDEX" val="20204416"/>
  <p:tag name="KSO_WM_UNIT_LAYERLEVEL" val="1_1_1"/>
  <p:tag name="KSO_WM_TAG_VERSION" val="1.0"/>
  <p:tag name="KSO_WM_BEAUTIFY_FLAG" val="#wm#"/>
  <p:tag name="KSO_WM_UNIT_PRESET_TEXT" val="关键词"/>
  <p:tag name="KSO_WM_UNIT_TEXT_FILL_FORE_SCHEMECOLOR_INDEX" val="13"/>
  <p:tag name="KSO_WM_UNIT_TEXT_FILL_TYPE" val="1"/>
  <p:tag name="KSO_WM_UNIT_USESOURCEFORMAT_APPLY" val="1"/>
</p:tagLst>
</file>

<file path=ppt/tags/tag224.xml><?xml version="1.0" encoding="utf-8"?>
<p:tagLst xmlns:p="http://schemas.openxmlformats.org/presentationml/2006/main"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2_1"/>
  <p:tag name="KSO_WM_UNIT_ID" val="custom20204416_15*l_h_f*1_2_1"/>
  <p:tag name="KSO_WM_TEMPLATE_CATEGORY" val="custom"/>
  <p:tag name="KSO_WM_TEMPLATE_INDEX" val="20204416"/>
  <p:tag name="KSO_WM_UNIT_LAYERLEVEL" val="1_1_1"/>
  <p:tag name="KSO_WM_TAG_VERSION" val="1.0"/>
  <p:tag name="KSO_WM_BEAUTIFY_FLAG" val="#wm#"/>
  <p:tag name="KSO_WM_UNIT_PRESET_TEXT" val="点击此处添加正文"/>
  <p:tag name="KSO_WM_UNIT_SUBTYPE" val="a"/>
  <p:tag name="KSO_WM_UNIT_TEXT_FILL_FORE_SCHEMECOLOR_INDEX" val="13"/>
  <p:tag name="KSO_WM_UNIT_TEXT_FILL_TYPE" val="1"/>
  <p:tag name="KSO_WM_UNIT_USESOURCEFORMAT_APPLY" val="1"/>
</p:tagLst>
</file>

<file path=ppt/tags/tag225.xml><?xml version="1.0" encoding="utf-8"?>
<p:tagLst xmlns:p="http://schemas.openxmlformats.org/presentationml/2006/main">
  <p:tag name="KSO_WM_SLIDE_BACKGROUND_TYPE" val="belt"/>
  <p:tag name="KSO_WM_UNIT_TYPE" val="i"/>
  <p:tag name="KSO_WM_UNIT_INDEX" val="2"/>
  <p:tag name="KSO_WM_TEMPLATE_CATEGORY" val="custom"/>
  <p:tag name="KSO_WM_TEMPLATE_INDEX" val="20204416"/>
  <p:tag name="KSO_WM_UNIT_ID" val="custom20204416_15*i*2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LAYERLEVEL" val="1"/>
  <p:tag name="KSO_WM_TAG_VERSION" val="1.0"/>
  <p:tag name="KSO_WM_BEAUTIFY_FLAG" val="#wm#"/>
  <p:tag name="KSO_WM_UNIT_USESOURCEFORMAT_APPLY" val="1"/>
</p:tagLst>
</file>

<file path=ppt/tags/tag226.xml><?xml version="1.0" encoding="utf-8"?>
<p:tagLst xmlns:p="http://schemas.openxmlformats.org/presentationml/2006/main">
  <p:tag name="KSO_WM_SLIDE_BACKGROUND_TYPE" val="belt"/>
  <p:tag name="KSO_WM_UNIT_TYPE" val="i"/>
  <p:tag name="KSO_WM_UNIT_INDEX" val="3"/>
  <p:tag name="KSO_WM_TEMPLATE_CATEGORY" val="custom"/>
  <p:tag name="KSO_WM_TEMPLATE_INDEX" val="20204416"/>
  <p:tag name="KSO_WM_UNIT_ID" val="custom20204416_15*i*3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LAYERLEVEL" val="1"/>
  <p:tag name="KSO_WM_TAG_VERSION" val="1.0"/>
  <p:tag name="KSO_WM_BEAUTIFY_FLAG" val="#wm#"/>
  <p:tag name="KSO_WM_UNIT_USESOURCEFORMAT_APPLY" val="1"/>
</p:tagLst>
</file>

<file path=ppt/tags/tag227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,&quot;right&quot;:0.0,&quot;bottom&quot;:0.0,&quot;leftAbs&quot;:false,&quot;topAbs&quot;:false,&quot;rightAbs&quot;:false,&quot;bottomAbs&quot;:false}]}"/>
  <p:tag name="KSO_WM_SLIDE_BACKGROUND" val="[&quot;general&quot;,&quot;belt&quot;]"/>
  <p:tag name="KSO_WM_SLIDE_RATIO" val="1.777778"/>
  <p:tag name="KSO_WM_SLIDE_ID" val="custom20204416_15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2"/>
  <p:tag name="KSO_WM_SLIDE_INDEX" val="15"/>
  <p:tag name="KSO_WM_SLIDE_SIZE" val="564.9*36.3"/>
  <p:tag name="KSO_WM_SLIDE_POSITION" val="198.1*296.8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416"/>
  <p:tag name="KSO_WM_SLIDE_LAYOUT" val="i_l"/>
  <p:tag name="KSO_WM_SLIDE_LAYOUT_CNT" val="1_1"/>
</p:tagLst>
</file>

<file path=ppt/tags/tag228.xml><?xml version="1.0" encoding="utf-8"?>
<p:tagLst xmlns:p="http://schemas.openxmlformats.org/presentationml/2006/main">
  <p:tag name="KSO_WM_SLIDE_BACKGROUND_TYPE" val="belt"/>
  <p:tag name="KSO_WM_UNIT_SUBTYPE" val="h"/>
  <p:tag name="KSO_WM_UNIT_TYPE" val="i"/>
  <p:tag name="KSO_WM_UNIT_INDEX" val="1"/>
  <p:tag name="KSO_WM_TEMPLATE_CATEGORY" val="custom"/>
  <p:tag name="KSO_WM_TEMPLATE_INDEX" val="20204416"/>
  <p:tag name="KSO_WM_UNIT_ID" val="custom20204416_13*i*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SLIDE_BACKGROUND_TYPE" val="belt"/>
  <p:tag name="KSO_WM_UNIT_TYPE" val="i"/>
  <p:tag name="KSO_WM_UNIT_INDEX" val="2"/>
  <p:tag name="KSO_WM_TEMPLATE_CATEGORY" val="custom"/>
  <p:tag name="KSO_WM_TEMPLATE_INDEX" val="20204416"/>
  <p:tag name="KSO_WM_UNIT_ID" val="custom20204416_13*i*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SLIDE_BACKGROUND_TYPE" val="belt"/>
  <p:tag name="KSO_WM_UNIT_TYPE" val="i"/>
  <p:tag name="KSO_WM_UNIT_INDEX" val="3"/>
  <p:tag name="KSO_WM_TEMPLATE_CATEGORY" val="custom"/>
  <p:tag name="KSO_WM_TEMPLATE_INDEX" val="20204416"/>
  <p:tag name="KSO_WM_UNIT_ID" val="custom20204416_13*i*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960*492"/>
  <p:tag name="KSO_WM_SLIDE_POSITION" val="0*47"/>
  <p:tag name="KSO_WM_TAG_VERSION" val="1.0"/>
  <p:tag name="KSO_WM_BEAUTIFY_FLAG" val="#wm#"/>
  <p:tag name="KSO_WM_SLIDE_LAYOUT" val="a_f_i"/>
  <p:tag name="KSO_WM_SLIDE_LAYOUT_CNT" val="1_1_1"/>
  <p:tag name="KSO_WM_SLIDE_LAYOUT_INFO" val="{&quot;direction&quot;:1,&quot;horizontalAlign&quot;:1,&quot;verticalAlign&quot;:1,&quot;type&quot;:0,&quot;diagramDirection&quot;:0,&quot;canSetOverLayout&quot;:0,&quot;isOverLayout&quot;:0,&quot;normalSize&quot;:{&quot;size1&quot;:82.3},&quot;minSize&quot;:{&quot;size1&quot;:82.3},&quot;maxSize&quot;:{&quot;size1&quot;:82.3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887139142,&quot;right&quot;:0.0,&quot;bottom&quot;:0.0887139142,&quot;leftAbs&quot;:false,&quot;topAbs&quot;:false,&quot;rightAbs&quot;:false,&quot;bottomAbs&quot;:false}],&quot;subLayout&quot;:[{&quot;direction&quot;:0,&quot;horizontalAlign&quot;:2,&quot;verticalAlign&quot;:1,&quot;type&quot;:0,&quot;diagramDirection&quot;:0,&quot;canSetOverLayout&quot;:0,&quot;isOverLayout&quot;:0,&quot;margin&quot;:{&quot;left&quot;:2.54,&quot;top&quot;:3.39,&quot;right&quot;:0.394,&quot;bottom&quot;:3.39},&quot;edge&quot;:{&quot;left&quot;:true,&quot;top&quot;:true,&quot;right&quot;:false,&quot;bottom&quot;:true}},{&quot;direction&quot;:0,&quot;horizontalAlign&quot;:0,&quot;verticalAlign&quot;:1,&quot;type&quot;:0,&quot;diagramDirection&quot;:0,&quot;canSetOverLayout&quot;:0,&quot;isOverLayout&quot;:0,&quot;margin&quot;:{&quot;left&quot;:0.026,&quot;top&quot;:3.39,&quot;right&quot;:2.54,&quot;bottom&quot;:3.39},&quot;edge&quot;:{&quot;left&quot;:false,&quot;top&quot;:true,&quot;right&quot;:true,&quot;bottom&quot;:true}}]}"/>
  <p:tag name="KSO_WM_SLIDE_CAN_ADD_NAVIGATION" val="1"/>
  <p:tag name="KSO_WM_SLIDE_BACKGROUND" val="[&quot;general&quot;,&quot;belt&quot;]"/>
  <p:tag name="KSO_WM_SLIDE_RATIO" val="1.777778"/>
  <p:tag name="KSO_WM_TEMPLATE_MASTER_TYPE" val="1"/>
  <p:tag name="KSO_WM_TEMPLATE_COLOR_TYPE" val="1"/>
  <p:tag name="KSO_WM_TEMPLATE_CATEGORY" val="custom"/>
  <p:tag name="KSO_WM_TEMPLATE_INDEX" val="20204416"/>
  <p:tag name="KSO_WM_SLIDE_ID" val="custom20204416_13"/>
</p:tagLst>
</file>

<file path=ppt/tags/tag232.xml><?xml version="1.0" encoding="utf-8"?>
<p:tagLst xmlns:p="http://schemas.openxmlformats.org/presentationml/2006/main">
  <p:tag name="KSO_WM_SLIDE_BACKGROUND_TYPE" val="belt"/>
  <p:tag name="KSO_WM_UNIT_SUBTYPE" val="h"/>
  <p:tag name="KSO_WM_UNIT_TYPE" val="i"/>
  <p:tag name="KSO_WM_UNIT_INDEX" val="1"/>
  <p:tag name="KSO_WM_TEMPLATE_CATEGORY" val="custom"/>
  <p:tag name="KSO_WM_TEMPLATE_INDEX" val="20204416"/>
  <p:tag name="KSO_WM_UNIT_ID" val="custom20204416_13*i*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SLIDE_BACKGROUND_TYPE" val="belt"/>
  <p:tag name="KSO_WM_UNIT_TYPE" val="i"/>
  <p:tag name="KSO_WM_UNIT_INDEX" val="2"/>
  <p:tag name="KSO_WM_TEMPLATE_CATEGORY" val="custom"/>
  <p:tag name="KSO_WM_TEMPLATE_INDEX" val="20204416"/>
  <p:tag name="KSO_WM_UNIT_ID" val="custom20204416_13*i*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SLIDE_BACKGROUND_TYPE" val="belt"/>
  <p:tag name="KSO_WM_UNIT_TYPE" val="i"/>
  <p:tag name="KSO_WM_UNIT_INDEX" val="3"/>
  <p:tag name="KSO_WM_TEMPLATE_CATEGORY" val="custom"/>
  <p:tag name="KSO_WM_TEMPLATE_INDEX" val="20204416"/>
  <p:tag name="KSO_WM_UNIT_ID" val="custom20204416_13*i*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960*492"/>
  <p:tag name="KSO_WM_SLIDE_POSITION" val="0*47"/>
  <p:tag name="KSO_WM_TAG_VERSION" val="1.0"/>
  <p:tag name="KSO_WM_BEAUTIFY_FLAG" val="#wm#"/>
  <p:tag name="KSO_WM_SLIDE_LAYOUT" val="a_f_i"/>
  <p:tag name="KSO_WM_SLIDE_LAYOUT_CNT" val="1_1_1"/>
  <p:tag name="KSO_WM_SLIDE_LAYOUT_INFO" val="{&quot;direction&quot;:1,&quot;horizontalAlign&quot;:1,&quot;verticalAlign&quot;:1,&quot;type&quot;:0,&quot;diagramDirection&quot;:0,&quot;canSetOverLayout&quot;:0,&quot;isOverLayout&quot;:0,&quot;normalSize&quot;:{&quot;size1&quot;:82.3},&quot;minSize&quot;:{&quot;size1&quot;:82.3},&quot;maxSize&quot;:{&quot;size1&quot;:82.3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887139142,&quot;right&quot;:0.0,&quot;bottom&quot;:0.0887139142,&quot;leftAbs&quot;:false,&quot;topAbs&quot;:false,&quot;rightAbs&quot;:false,&quot;bottomAbs&quot;:false}],&quot;subLayout&quot;:[{&quot;direction&quot;:0,&quot;horizontalAlign&quot;:2,&quot;verticalAlign&quot;:1,&quot;type&quot;:0,&quot;diagramDirection&quot;:0,&quot;canSetOverLayout&quot;:0,&quot;isOverLayout&quot;:0,&quot;margin&quot;:{&quot;left&quot;:2.54,&quot;top&quot;:3.39,&quot;right&quot;:0.394,&quot;bottom&quot;:3.39},&quot;edge&quot;:{&quot;left&quot;:true,&quot;top&quot;:true,&quot;right&quot;:false,&quot;bottom&quot;:true}},{&quot;direction&quot;:0,&quot;horizontalAlign&quot;:0,&quot;verticalAlign&quot;:1,&quot;type&quot;:0,&quot;diagramDirection&quot;:0,&quot;canSetOverLayout&quot;:0,&quot;isOverLayout&quot;:0,&quot;margin&quot;:{&quot;left&quot;:0.026,&quot;top&quot;:3.39,&quot;right&quot;:2.54,&quot;bottom&quot;:3.39},&quot;edge&quot;:{&quot;left&quot;:false,&quot;top&quot;:true,&quot;right&quot;:true,&quot;bottom&quot;:true}}]}"/>
  <p:tag name="KSO_WM_SLIDE_CAN_ADD_NAVIGATION" val="1"/>
  <p:tag name="KSO_WM_SLIDE_BACKGROUND" val="[&quot;general&quot;,&quot;belt&quot;]"/>
  <p:tag name="KSO_WM_SLIDE_RATIO" val="1.777778"/>
  <p:tag name="KSO_WM_TEMPLATE_MASTER_TYPE" val="1"/>
  <p:tag name="KSO_WM_TEMPLATE_COLOR_TYPE" val="1"/>
  <p:tag name="KSO_WM_TEMPLATE_CATEGORY" val="custom"/>
  <p:tag name="KSO_WM_TEMPLATE_INDEX" val="20204416"/>
  <p:tag name="KSO_WM_SLIDE_ID" val="custom20204416_13"/>
</p:tagLst>
</file>

<file path=ppt/tags/tag236.xml><?xml version="1.0" encoding="utf-8"?>
<p:tagLst xmlns:p="http://schemas.openxmlformats.org/presentationml/2006/main">
  <p:tag name="KSO_WM_SLIDE_BACKGROUND_TYPE" val="belt"/>
  <p:tag name="KSO_WM_UNIT_SUBTYPE" val="h"/>
  <p:tag name="KSO_WM_UNIT_TYPE" val="i"/>
  <p:tag name="KSO_WM_UNIT_INDEX" val="1"/>
  <p:tag name="KSO_WM_TEMPLATE_CATEGORY" val="custom"/>
  <p:tag name="KSO_WM_TEMPLATE_INDEX" val="20204416"/>
  <p:tag name="KSO_WM_UNIT_ID" val="custom20204416_13*i*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SLIDE_BACKGROUND_TYPE" val="belt"/>
  <p:tag name="KSO_WM_UNIT_TYPE" val="i"/>
  <p:tag name="KSO_WM_UNIT_INDEX" val="2"/>
  <p:tag name="KSO_WM_TEMPLATE_CATEGORY" val="custom"/>
  <p:tag name="KSO_WM_TEMPLATE_INDEX" val="20204416"/>
  <p:tag name="KSO_WM_UNIT_ID" val="custom20204416_13*i*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SLIDE_BACKGROUND_TYPE" val="belt"/>
  <p:tag name="KSO_WM_UNIT_TYPE" val="i"/>
  <p:tag name="KSO_WM_UNIT_INDEX" val="3"/>
  <p:tag name="KSO_WM_TEMPLATE_CATEGORY" val="custom"/>
  <p:tag name="KSO_WM_TEMPLATE_INDEX" val="20204416"/>
  <p:tag name="KSO_WM_UNIT_ID" val="custom20204416_13*i*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960*492"/>
  <p:tag name="KSO_WM_SLIDE_POSITION" val="0*47"/>
  <p:tag name="KSO_WM_TAG_VERSION" val="1.0"/>
  <p:tag name="KSO_WM_BEAUTIFY_FLAG" val="#wm#"/>
  <p:tag name="KSO_WM_SLIDE_LAYOUT" val="a_f_i"/>
  <p:tag name="KSO_WM_SLIDE_LAYOUT_CNT" val="1_1_1"/>
  <p:tag name="KSO_WM_SLIDE_LAYOUT_INFO" val="{&quot;direction&quot;:1,&quot;horizontalAlign&quot;:1,&quot;verticalAlign&quot;:1,&quot;type&quot;:0,&quot;diagramDirection&quot;:0,&quot;canSetOverLayout&quot;:0,&quot;isOverLayout&quot;:0,&quot;normalSize&quot;:{&quot;size1&quot;:82.3},&quot;minSize&quot;:{&quot;size1&quot;:82.3},&quot;maxSize&quot;:{&quot;size1&quot;:82.3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887139142,&quot;right&quot;:0.0,&quot;bottom&quot;:0.0887139142,&quot;leftAbs&quot;:false,&quot;topAbs&quot;:false,&quot;rightAbs&quot;:false,&quot;bottomAbs&quot;:false}],&quot;subLayout&quot;:[{&quot;direction&quot;:0,&quot;horizontalAlign&quot;:2,&quot;verticalAlign&quot;:1,&quot;type&quot;:0,&quot;diagramDirection&quot;:0,&quot;canSetOverLayout&quot;:0,&quot;isOverLayout&quot;:0,&quot;margin&quot;:{&quot;left&quot;:2.54,&quot;top&quot;:3.39,&quot;right&quot;:0.394,&quot;bottom&quot;:3.39},&quot;edge&quot;:{&quot;left&quot;:true,&quot;top&quot;:true,&quot;right&quot;:false,&quot;bottom&quot;:true}},{&quot;direction&quot;:0,&quot;horizontalAlign&quot;:0,&quot;verticalAlign&quot;:1,&quot;type&quot;:0,&quot;diagramDirection&quot;:0,&quot;canSetOverLayout&quot;:0,&quot;isOverLayout&quot;:0,&quot;margin&quot;:{&quot;left&quot;:0.026,&quot;top&quot;:3.39,&quot;right&quot;:2.54,&quot;bottom&quot;:3.39},&quot;edge&quot;:{&quot;left&quot;:false,&quot;top&quot;:true,&quot;right&quot;:true,&quot;bottom&quot;:true}}]}"/>
  <p:tag name="KSO_WM_SLIDE_CAN_ADD_NAVIGATION" val="1"/>
  <p:tag name="KSO_WM_SLIDE_BACKGROUND" val="[&quot;general&quot;,&quot;belt&quot;]"/>
  <p:tag name="KSO_WM_SLIDE_RATIO" val="1.777778"/>
  <p:tag name="KSO_WM_TEMPLATE_MASTER_TYPE" val="1"/>
  <p:tag name="KSO_WM_TEMPLATE_COLOR_TYPE" val="1"/>
  <p:tag name="KSO_WM_TEMPLATE_CATEGORY" val="custom"/>
  <p:tag name="KSO_WM_TEMPLATE_INDEX" val="20204416"/>
  <p:tag name="KSO_WM_SLIDE_ID" val="custom20204416_13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BLOCK" val="0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1"/>
  <p:tag name="KSO_WM_UNIT_ID" val="custom20204416_14*i*1"/>
  <p:tag name="KSO_WM_TEMPLATE_CATEGORY" val="custom"/>
  <p:tag name="KSO_WM_TEMPLATE_INDEX" val="20204416"/>
  <p:tag name="KSO_WM_UNIT_BK_DARK_LIGHT" val="2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4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a"/>
  <p:tag name="KSO_WM_UNIT_INDEX" val="1_1_1"/>
  <p:tag name="KSO_WM_UNIT_ID" val="custom20204416_14*l_h_a*1_1_1"/>
  <p:tag name="KSO_WM_TEMPLATE_CATEGORY" val="custom"/>
  <p:tag name="KSO_WM_TEMPLATE_INDEX" val="20204416"/>
  <p:tag name="KSO_WM_UNIT_LAYERLEVEL" val="1_1_1"/>
  <p:tag name="KSO_WM_TAG_VERSION" val="1.0"/>
  <p:tag name="KSO_WM_BEAUTIFY_FLAG" val="#wm#"/>
  <p:tag name="KSO_WM_UNIT_PRESET_TEXT" val="关键词"/>
  <p:tag name="KSO_WM_UNIT_TEXT_FILL_FORE_SCHEMECOLOR_INDEX" val="13"/>
  <p:tag name="KSO_WM_UNIT_TEXT_FILL_TYPE" val="1"/>
  <p:tag name="KSO_WM_UNIT_USESOURCEFORMAT_APPLY" val="1"/>
</p:tagLst>
</file>

<file path=ppt/tags/tag242.xml><?xml version="1.0" encoding="utf-8"?>
<p:tagLst xmlns:p="http://schemas.openxmlformats.org/presentationml/2006/main">
  <p:tag name="KSO_WM_SLIDE_BACKGROUND_TYPE" val="belt"/>
  <p:tag name="KSO_WM_UNIT_TYPE" val="i"/>
  <p:tag name="KSO_WM_UNIT_INDEX" val="2"/>
  <p:tag name="KSO_WM_TEMPLATE_CATEGORY" val="custom"/>
  <p:tag name="KSO_WM_TEMPLATE_INDEX" val="20204416"/>
  <p:tag name="KSO_WM_UNIT_ID" val="custom20204416_14*i*2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LAYERLEVEL" val="1"/>
  <p:tag name="KSO_WM_TAG_VERSION" val="1.0"/>
  <p:tag name="KSO_WM_BEAUTIFY_FLAG" val="#wm#"/>
  <p:tag name="KSO_WM_UNIT_USESOURCEFORMAT_APPLY" val="1"/>
</p:tagLst>
</file>

<file path=ppt/tags/tag243.xml><?xml version="1.0" encoding="utf-8"?>
<p:tagLst xmlns:p="http://schemas.openxmlformats.org/presentationml/2006/main">
  <p:tag name="KSO_WM_SLIDE_BACKGROUND_TYPE" val="belt"/>
  <p:tag name="KSO_WM_UNIT_TYPE" val="i"/>
  <p:tag name="KSO_WM_UNIT_INDEX" val="3"/>
  <p:tag name="KSO_WM_TEMPLATE_CATEGORY" val="custom"/>
  <p:tag name="KSO_WM_TEMPLATE_INDEX" val="20204416"/>
  <p:tag name="KSO_WM_UNIT_ID" val="custom20204416_14*i*3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LAYERLEVEL" val="1"/>
  <p:tag name="KSO_WM_TAG_VERSION" val="1.0"/>
  <p:tag name="KSO_WM_BEAUTIFY_FLAG" val="#wm#"/>
  <p:tag name="KSO_WM_UNIT_USESOURCEFORMAT_APPLY" val="1"/>
</p:tagLst>
</file>

<file path=ppt/tags/tag244.xml><?xml version="1.0" encoding="utf-8"?>
<p:tagLst xmlns:p="http://schemas.openxmlformats.org/presentationml/2006/main">
  <p:tag name="KSO_WM_UNIT_COLOR_SCHEME_SHAPE_ID" val="58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SUBTYPE" val="d"/>
  <p:tag name="KSO_WM_UNIT_TYPE" val="l_h_i"/>
  <p:tag name="KSO_WM_UNIT_INDEX" val="1_1_3"/>
  <p:tag name="KSO_WM_UNIT_ID" val="custom20204416_27*l_h_i*1_1_3"/>
  <p:tag name="KSO_WM_TEMPLATE_CATEGORY" val="custom"/>
  <p:tag name="KSO_WM_TEMPLATE_INDEX" val="20204416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245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,&quot;right&quot;:0.0,&quot;bottom&quot;:0.0,&quot;leftAbs&quot;:false,&quot;topAbs&quot;:false,&quot;rightAbs&quot;:false,&quot;bottomAbs&quot;:false}]}"/>
  <p:tag name="KSO_WM_SLIDE_BACKGROUND" val="[&quot;general&quot;,&quot;belt&quot;]"/>
  <p:tag name="KSO_WM_SLIDE_RATIO" val="1.777778"/>
  <p:tag name="KSO_WM_SLIDE_ID" val="custom20204416_14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1"/>
  <p:tag name="KSO_WM_SLIDE_INDEX" val="14"/>
  <p:tag name="KSO_WM_SLIDE_SIZE" val="723.5*43.55"/>
  <p:tag name="KSO_WM_SLIDE_POSITION" val="118.3*306.9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416"/>
  <p:tag name="KSO_WM_SLIDE_LAYOUT" val="i_l"/>
  <p:tag name="KSO_WM_SLIDE_LAYOUT_CNT" val="1_1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i"/>
  <p:tag name="KSO_WM_UNIT_INDEX" val="2"/>
  <p:tag name="KSO_WM_TEMPLATE_CATEGORY" val="custom"/>
  <p:tag name="KSO_WM_TEMPLATE_INDEX" val="20204416"/>
  <p:tag name="KSO_WM_UNIT_ID" val="custom20204416_23*i*2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i"/>
  <p:tag name="KSO_WM_UNIT_INDEX" val="2"/>
  <p:tag name="KSO_WM_TEMPLATE_CATEGORY" val="custom"/>
  <p:tag name="KSO_WM_TEMPLATE_INDEX" val="20204416"/>
  <p:tag name="KSO_WM_UNIT_ID" val="custom20204416_23*i*2"/>
</p:tagLst>
</file>

<file path=ppt/tags/tag248.xml><?xml version="1.0" encoding="utf-8"?>
<p:tagLst xmlns:p="http://schemas.openxmlformats.org/presentationml/2006/main">
  <p:tag name="KSO_WM_UNIT_ISCONTENTSTITLE" val="0"/>
  <p:tag name="KSO_WM_UNIT_PRESET_TEXT" val="单击此处&#13;添加大标题内容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416"/>
  <p:tag name="KSO_WM_UNIT_ID" val="custom20204416_23*a*1"/>
  <p:tag name="KSO_WM_UNIT_ISNUMDGMTITLE" val="0"/>
</p:tagLst>
</file>

<file path=ppt/tags/tag249.xml><?xml version="1.0" encoding="utf-8"?>
<p:tagLst xmlns:p="http://schemas.openxmlformats.org/presentationml/2006/main"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您的正文已经简明扼要，但信息却错综复杂，需要用更多的文字来表述；但请您尽可能提炼思想的精髓……"/>
  <p:tag name="KSO_WM_UNIT_NOCLEAR" val="0"/>
  <p:tag name="KSO_WM_UNIT_VALUE" val="13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416"/>
  <p:tag name="KSO_WM_UNIT_ID" val="custom20204416_23*f*1"/>
  <p:tag name="KSO_WM_UNIT_SUBTYPE" val="a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4416_23*i*3"/>
  <p:tag name="KSO_WM_TEMPLATE_CATEGORY" val="custom"/>
  <p:tag name="KSO_WM_TEMPLATE_INDEX" val="20204416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i"/>
  <p:tag name="KSO_WM_UNIT_INDEX" val="4"/>
  <p:tag name="KSO_WM_TEMPLATE_CATEGORY" val="custom"/>
  <p:tag name="KSO_WM_TEMPLATE_INDEX" val="20204416"/>
  <p:tag name="KSO_WM_UNIT_ID" val="custom20204416_23*i*4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i"/>
  <p:tag name="KSO_WM_UNIT_INDEX" val="5"/>
  <p:tag name="KSO_WM_TEMPLATE_CATEGORY" val="custom"/>
  <p:tag name="KSO_WM_TEMPLATE_INDEX" val="20204416"/>
  <p:tag name="KSO_WM_UNIT_ID" val="custom20204416_23*i*5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i"/>
  <p:tag name="KSO_WM_UNIT_INDEX" val="6"/>
  <p:tag name="KSO_WM_TEMPLATE_CATEGORY" val="custom"/>
  <p:tag name="KSO_WM_TEMPLATE_INDEX" val="20204416"/>
  <p:tag name="KSO_WM_UNIT_ID" val="custom20204416_23*i*6"/>
</p:tagLst>
</file>

<file path=ppt/tags/tag254.xml><?xml version="1.0" encoding="utf-8"?>
<p:tagLst xmlns:p="http://schemas.openxmlformats.org/presentationml/2006/main">
  <p:tag name="KSO_WM_TEMPLATE_SUBCATEGORY" val="0"/>
  <p:tag name="KSO_WM_SLIDE_ITEM_CNT" val="0"/>
  <p:tag name="KSO_WM_SLIDE_INDEX" val="23"/>
  <p:tag name="KSO_WM_TAG_VERSION" val="1.0"/>
  <p:tag name="KSO_WM_BEAUTIFY_FLAG" val="#wm#"/>
  <p:tag name="KSO_WM_SLIDE_LAYOUT" val="a_d_f"/>
  <p:tag name="KSO_WM_SLIDE_LAYOUT_CNT" val="1_1_1"/>
  <p:tag name="KSO_WM_SLIDE_TYPE" val="text"/>
  <p:tag name="KSO_WM_SLIDE_SUBTYPE" val="picTxt"/>
  <p:tag name="KSO_WM_SLIDE_SIZE" val="960*540"/>
  <p:tag name="KSO_WM_SLIDE_POSITION" val="0*0"/>
  <p:tag name="KSO_WM_TEMPLATE_MASTER_TYPE" val="1"/>
  <p:tag name="KSO_WM_TEMPLATE_COLOR_TYPE" val="1"/>
  <p:tag name="KSO_WM_TEMPLATE_CATEGORY" val="custom"/>
  <p:tag name="KSO_WM_TEMPLATE_INDEX" val="20204416"/>
  <p:tag name="KSO_WM_SLIDE_ID" val="custom20204416_23"/>
</p:tagLst>
</file>

<file path=ppt/tags/tag255.xml><?xml version="1.0" encoding="utf-8"?>
<p:tagLst xmlns:p="http://schemas.openxmlformats.org/presentationml/2006/main">
  <p:tag name="KSO_WM_UNIT_BLOCK" val="0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1"/>
  <p:tag name="KSO_WM_UNIT_ID" val="custom20204416_14*i*1"/>
  <p:tag name="KSO_WM_TEMPLATE_CATEGORY" val="custom"/>
  <p:tag name="KSO_WM_TEMPLATE_INDEX" val="20204416"/>
  <p:tag name="KSO_WM_UNIT_BK_DARK_LIGHT" val="2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5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a"/>
  <p:tag name="KSO_WM_UNIT_INDEX" val="1_1_1"/>
  <p:tag name="KSO_WM_UNIT_ID" val="custom20204416_14*l_h_a*1_1_1"/>
  <p:tag name="KSO_WM_TEMPLATE_CATEGORY" val="custom"/>
  <p:tag name="KSO_WM_TEMPLATE_INDEX" val="20204416"/>
  <p:tag name="KSO_WM_UNIT_LAYERLEVEL" val="1_1_1"/>
  <p:tag name="KSO_WM_TAG_VERSION" val="1.0"/>
  <p:tag name="KSO_WM_BEAUTIFY_FLAG" val="#wm#"/>
  <p:tag name="KSO_WM_UNIT_PRESET_TEXT" val="关键词"/>
  <p:tag name="KSO_WM_UNIT_TEXT_FILL_FORE_SCHEMECOLOR_INDEX" val="13"/>
  <p:tag name="KSO_WM_UNIT_TEXT_FILL_TYPE" val="1"/>
  <p:tag name="KSO_WM_UNIT_USESOURCEFORMAT_APPLY" val="1"/>
</p:tagLst>
</file>

<file path=ppt/tags/tag257.xml><?xml version="1.0" encoding="utf-8"?>
<p:tagLst xmlns:p="http://schemas.openxmlformats.org/presentationml/2006/main">
  <p:tag name="KSO_WM_UNIT_NOCLEAR" val="0"/>
  <p:tag name="KSO_WM_UNIT_VALUE" val="35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1_1"/>
  <p:tag name="KSO_WM_UNIT_ID" val="custom20204416_14*l_h_f*1_1_1"/>
  <p:tag name="KSO_WM_TEMPLATE_CATEGORY" val="custom"/>
  <p:tag name="KSO_WM_TEMPLATE_INDEX" val="20204416"/>
  <p:tag name="KSO_WM_UNIT_LAYERLEVEL" val="1_1_1"/>
  <p:tag name="KSO_WM_TAG_VERSION" val="1.0"/>
  <p:tag name="KSO_WM_BEAUTIFY_FLAG" val="#wm#"/>
  <p:tag name="KSO_WM_UNIT_PRESET_TEXT" val="点击此处添加正文"/>
  <p:tag name="KSO_WM_UNIT_SUBTYPE" val="a"/>
  <p:tag name="KSO_WM_UNIT_TEXT_FILL_FORE_SCHEMECOLOR_INDEX" val="13"/>
  <p:tag name="KSO_WM_UNIT_TEXT_FILL_TYPE" val="1"/>
  <p:tag name="KSO_WM_UNIT_USESOURCEFORMAT_APPLY" val="1"/>
</p:tagLst>
</file>

<file path=ppt/tags/tag258.xml><?xml version="1.0" encoding="utf-8"?>
<p:tagLst xmlns:p="http://schemas.openxmlformats.org/presentationml/2006/main">
  <p:tag name="KSO_WM_SLIDE_BACKGROUND_TYPE" val="belt"/>
  <p:tag name="KSO_WM_UNIT_TYPE" val="i"/>
  <p:tag name="KSO_WM_UNIT_INDEX" val="2"/>
  <p:tag name="KSO_WM_TEMPLATE_CATEGORY" val="custom"/>
  <p:tag name="KSO_WM_TEMPLATE_INDEX" val="20204416"/>
  <p:tag name="KSO_WM_UNIT_ID" val="custom20204416_14*i*2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LAYERLEVEL" val="1"/>
  <p:tag name="KSO_WM_TAG_VERSION" val="1.0"/>
  <p:tag name="KSO_WM_BEAUTIFY_FLAG" val="#wm#"/>
  <p:tag name="KSO_WM_UNIT_USESOURCEFORMAT_APPLY" val="1"/>
</p:tagLst>
</file>

<file path=ppt/tags/tag259.xml><?xml version="1.0" encoding="utf-8"?>
<p:tagLst xmlns:p="http://schemas.openxmlformats.org/presentationml/2006/main">
  <p:tag name="KSO_WM_SLIDE_BACKGROUND_TYPE" val="belt"/>
  <p:tag name="KSO_WM_UNIT_TYPE" val="i"/>
  <p:tag name="KSO_WM_UNIT_INDEX" val="3"/>
  <p:tag name="KSO_WM_TEMPLATE_CATEGORY" val="custom"/>
  <p:tag name="KSO_WM_TEMPLATE_INDEX" val="20204416"/>
  <p:tag name="KSO_WM_UNIT_ID" val="custom20204416_14*i*3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LAYERLEVEL" val="1"/>
  <p:tag name="KSO_WM_TAG_VERSION" val="1.0"/>
  <p:tag name="KSO_WM_BEAUTIFY_FLAG" val="#wm#"/>
  <p:tag name="KSO_WM_UNIT_USESOURCEFORMAT_APPLY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,&quot;right&quot;:0.0,&quot;bottom&quot;:0.0,&quot;leftAbs&quot;:false,&quot;topAbs&quot;:false,&quot;rightAbs&quot;:false,&quot;bottomAbs&quot;:false}]}"/>
  <p:tag name="KSO_WM_SLIDE_BACKGROUND" val="[&quot;general&quot;,&quot;belt&quot;]"/>
  <p:tag name="KSO_WM_SLIDE_RATIO" val="1.777778"/>
  <p:tag name="KSO_WM_SLIDE_ID" val="custom20204416_14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1"/>
  <p:tag name="KSO_WM_SLIDE_INDEX" val="14"/>
  <p:tag name="KSO_WM_SLIDE_SIZE" val="723.5*43.55"/>
  <p:tag name="KSO_WM_SLIDE_POSITION" val="118.3*306.9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416"/>
  <p:tag name="KSO_WM_SLIDE_LAYOUT" val="i_l"/>
  <p:tag name="KSO_WM_SLIDE_LAYOUT_CNT" val="1_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256">
      <a:dk1>
        <a:srgbClr val="000000"/>
      </a:dk1>
      <a:lt1>
        <a:srgbClr val="FFFFFF"/>
      </a:lt1>
      <a:dk2>
        <a:srgbClr val="F4F7FA"/>
      </a:dk2>
      <a:lt2>
        <a:srgbClr val="FFFFFF"/>
      </a:lt2>
      <a:accent1>
        <a:srgbClr val="387DD0"/>
      </a:accent1>
      <a:accent2>
        <a:srgbClr val="2E9CCE"/>
      </a:accent2>
      <a:accent3>
        <a:srgbClr val="37B9AA"/>
      </a:accent3>
      <a:accent4>
        <a:srgbClr val="43A198"/>
      </a:accent4>
      <a:accent5>
        <a:srgbClr val="CBB635"/>
      </a:accent5>
      <a:accent6>
        <a:srgbClr val="C18E71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</Words>
  <Application>WPS 演示</Application>
  <PresentationFormat>宽屏</PresentationFormat>
  <Paragraphs>66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Wingdings</vt:lpstr>
      <vt:lpstr>汉仪旗黑-85S</vt:lpstr>
      <vt:lpstr>黑体</vt:lpstr>
      <vt:lpstr>Arial Unicode MS</vt:lpstr>
      <vt:lpstr>Calibri</vt:lpstr>
      <vt:lpstr>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徐滢滢</cp:lastModifiedBy>
  <cp:revision>157</cp:revision>
  <dcterms:created xsi:type="dcterms:W3CDTF">2019-06-19T02:08:00Z</dcterms:created>
  <dcterms:modified xsi:type="dcterms:W3CDTF">2021-09-15T09:06:13Z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06EEF68CF90A4BC5A4444F8C59C65286</vt:lpwstr>
  </property>
</Properties>
</file>