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2" r:id="rId4"/>
    <p:sldId id="281" r:id="rId6"/>
    <p:sldId id="303" r:id="rId7"/>
    <p:sldId id="299" r:id="rId8"/>
    <p:sldId id="300" r:id="rId9"/>
    <p:sldId id="301" r:id="rId10"/>
    <p:sldId id="304" r:id="rId11"/>
    <p:sldId id="298" r:id="rId12"/>
    <p:sldId id="30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2E75B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5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8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6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3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5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0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tags" Target="../tags/tag20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18.xml"/><Relationship Id="rId16" Type="http://schemas.openxmlformats.org/officeDocument/2006/relationships/image" Target="file:///C:\Users\1V994W2\PycharmProjects\PPT_Background_Generation/pic_temp/1_pic_quater_right_up.png" TargetMode="External"/><Relationship Id="rId15" Type="http://schemas.openxmlformats.org/officeDocument/2006/relationships/image" Target="../media/image3.png"/><Relationship Id="rId14" Type="http://schemas.openxmlformats.org/officeDocument/2006/relationships/tags" Target="../tags/tag217.xml"/><Relationship Id="rId13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2.png"/><Relationship Id="rId11" Type="http://schemas.openxmlformats.org/officeDocument/2006/relationships/tags" Target="../tags/tag216.xml"/><Relationship Id="rId10" Type="http://schemas.openxmlformats.org/officeDocument/2006/relationships/image" Target="../media/image7.png"/><Relationship Id="rId1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0_pic_quater_lef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27.xml"/><Relationship Id="rId12" Type="http://schemas.openxmlformats.org/officeDocument/2006/relationships/image" Target="file:///C:\Users\1V994W2\PycharmProjects\PPT_Background_Generation/pic_temp/1_pic_quater_right_up.png" TargetMode="External"/><Relationship Id="rId11" Type="http://schemas.openxmlformats.org/officeDocument/2006/relationships/image" Target="../media/image3.png"/><Relationship Id="rId10" Type="http://schemas.openxmlformats.org/officeDocument/2006/relationships/tags" Target="../tags/tag226.xml"/><Relationship Id="rId1" Type="http://schemas.openxmlformats.org/officeDocument/2006/relationships/tags" Target="../tags/tag21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9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31.xml"/><Relationship Id="rId10" Type="http://schemas.openxmlformats.org/officeDocument/2006/relationships/image" Target="../media/image10.jpeg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3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5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tags" Target="../tags/tag23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7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9.xml"/><Relationship Id="rId11" Type="http://schemas.openxmlformats.org/officeDocument/2006/relationships/image" Target="../media/image18.png"/><Relationship Id="rId10" Type="http://schemas.openxmlformats.org/officeDocument/2006/relationships/image" Target="../media/image17.jpeg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45.xml"/><Relationship Id="rId1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54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5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60.xml"/><Relationship Id="rId1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初次登录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有过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登录学生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登录步骤不同，请仔细阅读登录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说明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10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33599" y="0"/>
            <a:ext cx="4572001" cy="6244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743714" y="358845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学习通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地址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44470" y="4677410"/>
            <a:ext cx="3693160" cy="160972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App Store/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应用市场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直接搜索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下载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525" y="415290"/>
            <a:ext cx="3231515" cy="3220720"/>
          </a:xfrm>
          <a:prstGeom prst="rect">
            <a:avLst/>
          </a:prstGeom>
        </p:spPr>
      </p:pic>
      <p:pic>
        <p:nvPicPr>
          <p:cNvPr id="14" name="图片 13"/>
          <p:cNvPicPr/>
          <p:nvPr>
            <p:custDataLst>
              <p:tags r:id="rId1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14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102482" y="2531428"/>
            <a:ext cx="0" cy="1795145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515870" y="2616200"/>
            <a:ext cx="326263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2515870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6426835" y="2615565"/>
            <a:ext cx="381508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非初次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6425565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" y="0"/>
            <a:ext cx="3164840" cy="625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580" y="0"/>
            <a:ext cx="3164840" cy="6250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0820" y="0"/>
            <a:ext cx="3164840" cy="6249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988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029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0069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1910" y="1980565"/>
            <a:ext cx="202057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05110" y="1562100"/>
            <a:ext cx="507365" cy="278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2" name="图片 1" descr="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"/>
            <a:ext cx="2844165" cy="582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935" y="0"/>
            <a:ext cx="2853055" cy="5848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7200" y="635"/>
            <a:ext cx="2844800" cy="5823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339217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42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6564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0515" y="3274695"/>
            <a:ext cx="1920875" cy="3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1"/>
          <a:srcRect l="-335" r="335"/>
          <a:stretch>
            <a:fillRect/>
          </a:stretch>
        </p:blipFill>
        <p:spPr>
          <a:xfrm>
            <a:off x="6260465" y="0"/>
            <a:ext cx="2842260" cy="582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670040" y="3244850"/>
            <a:ext cx="1970405" cy="3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699885" y="3274695"/>
            <a:ext cx="21113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浙江经贸职业技术学院</a:t>
            </a:r>
            <a:r>
              <a:rPr lang="zh-CN" altLang="en-US" sz="2400">
                <a:solidFill>
                  <a:srgbClr val="FF0000"/>
                </a:solidFill>
              </a:rPr>
              <a:t>教学平台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064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9" name="图片 8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13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125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1021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567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921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8775" y="0"/>
            <a:ext cx="2943225" cy="62674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34212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9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16205"/>
            <a:ext cx="9563100" cy="637349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526415" y="116205"/>
            <a:ext cx="4295140" cy="53428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1640" y="0"/>
            <a:ext cx="4295140" cy="5342890"/>
          </a:xfrm>
          <a:prstGeom prst="rect">
            <a:avLst/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23499" y="50616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PC</a:t>
            </a:r>
            <a:r>
              <a:rPr lang="zh-CN" altLang="en-US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端登录学习</a:t>
            </a:r>
            <a:endParaRPr lang="zh-CN" altLang="en-US" sz="40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99770" y="1630680"/>
            <a:ext cx="3947795" cy="3329940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学习网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站：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http://course.fanya.zjiet.edu.cn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账号：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在用手机号注册并绑定学校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及学号后，账号用手机号或者学号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皆可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密码忘记用手机重置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或联系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客服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037955" y="200025"/>
            <a:ext cx="633095" cy="306705"/>
          </a:xfrm>
          <a:prstGeom prst="roundRect">
            <a:avLst/>
          </a:prstGeom>
          <a:noFill/>
          <a:ln w="28575" cmpd="dbl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501775" y="2622550"/>
            <a:ext cx="9188450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手机端</a:t>
            </a:r>
            <a:r>
              <a:rPr lang="en-US" altLang="zh-CN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电脑端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使用两者中任何一种方式注册登录后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另一种方式都可用学号或者手机号直接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5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416"/>
  <p:tag name="KSO_WM_UNIT_ID" val="custom20204416_23*i*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0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11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16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7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8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1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5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1"/>
  <p:tag name="KSO_WM_UNIT_ID" val="custom20204416_15*l_z*1_1"/>
  <p:tag name="KSO_WM_TEMPLATE_CATEGORY" val="custom"/>
  <p:tag name="KSO_WM_TEMPLATE_INDEX" val="202044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5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5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2_1"/>
  <p:tag name="KSO_WM_UNIT_ID" val="custom20204416_15*l_h_a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204416_15*l_h_f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5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5"/>
  <p:tag name="KSO_WM_SLIDE_SIZE" val="564.9*36.3"/>
  <p:tag name="KSO_WM_SLIDE_POSITION" val="198.1*296.8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28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2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6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3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4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8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49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54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55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59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>宽屏</PresentationFormat>
  <Paragraphs>66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汉仪旗黑-85S</vt:lpstr>
      <vt:lpstr>黑体</vt:lpstr>
      <vt:lpstr>Arial Unicode MS</vt:lpstr>
      <vt:lpstr>Calibri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徐滢滢</cp:lastModifiedBy>
  <cp:revision>157</cp:revision>
  <dcterms:created xsi:type="dcterms:W3CDTF">2019-06-19T02:08:00Z</dcterms:created>
  <dcterms:modified xsi:type="dcterms:W3CDTF">2021-12-17T03:03:07Z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06EEF68CF90A4BC5A4444F8C59C65286</vt:lpwstr>
  </property>
</Properties>
</file>